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5143500" cx="9144000"/>
  <p:notesSz cx="6858000" cy="9144000"/>
  <p:embeddedFontLst>
    <p:embeddedFont>
      <p:font typeface="Rubik Medium"/>
      <p:regular r:id="rId20"/>
      <p:bold r:id="rId21"/>
      <p:italic r:id="rId22"/>
      <p:boldItalic r:id="rId23"/>
    </p:embeddedFont>
    <p:embeddedFont>
      <p:font typeface="Rubik Light"/>
      <p:regular r:id="rId24"/>
      <p:bold r:id="rId25"/>
      <p:italic r:id="rId26"/>
      <p:boldItalic r:id="rId27"/>
    </p:embeddedFont>
    <p:embeddedFont>
      <p:font typeface="Rubik ExtraBold"/>
      <p:bold r:id="rId28"/>
      <p:boldItalic r:id="rId29"/>
    </p:embeddedFont>
    <p:embeddedFont>
      <p:font typeface="Rubik Black"/>
      <p:bold r:id="rId30"/>
      <p:boldItalic r:id="rId31"/>
    </p:embeddedFont>
    <p:embeddedFont>
      <p:font typeface="Rubik"/>
      <p:regular r:id="rId32"/>
      <p:bold r:id="rId33"/>
      <p:italic r:id="rId34"/>
      <p:boldItalic r:id="rId35"/>
    </p:embeddedFont>
    <p:embeddedFont>
      <p:font typeface="Rubik SemiBold"/>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C16FFF8-4D06-4CBE-9B51-B42C0B4366BB}">
  <a:tblStyle styleId="{7C16FFF8-4D06-4CBE-9B51-B42C0B4366BB}"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ubikMedium-regular.fntdata"/><Relationship Id="rId22" Type="http://schemas.openxmlformats.org/officeDocument/2006/relationships/font" Target="fonts/RubikMedium-italic.fntdata"/><Relationship Id="rId21" Type="http://schemas.openxmlformats.org/officeDocument/2006/relationships/font" Target="fonts/RubikMedium-bold.fntdata"/><Relationship Id="rId24" Type="http://schemas.openxmlformats.org/officeDocument/2006/relationships/font" Target="fonts/RubikLight-regular.fntdata"/><Relationship Id="rId23" Type="http://schemas.openxmlformats.org/officeDocument/2006/relationships/font" Target="fonts/RubikMedium-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RubikLight-italic.fntdata"/><Relationship Id="rId25" Type="http://schemas.openxmlformats.org/officeDocument/2006/relationships/font" Target="fonts/RubikLight-bold.fntdata"/><Relationship Id="rId28" Type="http://schemas.openxmlformats.org/officeDocument/2006/relationships/font" Target="fonts/RubikExtraBold-bold.fntdata"/><Relationship Id="rId27" Type="http://schemas.openxmlformats.org/officeDocument/2006/relationships/font" Target="fonts/RubikLight-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RubikExtraBold-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ubikBlack-boldItalic.fntdata"/><Relationship Id="rId30" Type="http://schemas.openxmlformats.org/officeDocument/2006/relationships/font" Target="fonts/RubikBlack-bold.fntdata"/><Relationship Id="rId11" Type="http://schemas.openxmlformats.org/officeDocument/2006/relationships/slide" Target="slides/slide5.xml"/><Relationship Id="rId33" Type="http://schemas.openxmlformats.org/officeDocument/2006/relationships/font" Target="fonts/Rubik-bold.fntdata"/><Relationship Id="rId10" Type="http://schemas.openxmlformats.org/officeDocument/2006/relationships/slide" Target="slides/slide4.xml"/><Relationship Id="rId32" Type="http://schemas.openxmlformats.org/officeDocument/2006/relationships/font" Target="fonts/Rubik-regular.fntdata"/><Relationship Id="rId13" Type="http://schemas.openxmlformats.org/officeDocument/2006/relationships/slide" Target="slides/slide7.xml"/><Relationship Id="rId35" Type="http://schemas.openxmlformats.org/officeDocument/2006/relationships/font" Target="fonts/Rubik-boldItalic.fntdata"/><Relationship Id="rId12" Type="http://schemas.openxmlformats.org/officeDocument/2006/relationships/slide" Target="slides/slide6.xml"/><Relationship Id="rId34" Type="http://schemas.openxmlformats.org/officeDocument/2006/relationships/font" Target="fonts/Rubik-italic.fntdata"/><Relationship Id="rId15" Type="http://schemas.openxmlformats.org/officeDocument/2006/relationships/slide" Target="slides/slide9.xml"/><Relationship Id="rId37" Type="http://schemas.openxmlformats.org/officeDocument/2006/relationships/font" Target="fonts/RubikSemiBold-bold.fntdata"/><Relationship Id="rId14" Type="http://schemas.openxmlformats.org/officeDocument/2006/relationships/slide" Target="slides/slide8.xml"/><Relationship Id="rId36" Type="http://schemas.openxmlformats.org/officeDocument/2006/relationships/font" Target="fonts/RubikSemiBold-regular.fntdata"/><Relationship Id="rId17" Type="http://schemas.openxmlformats.org/officeDocument/2006/relationships/slide" Target="slides/slide11.xml"/><Relationship Id="rId39" Type="http://schemas.openxmlformats.org/officeDocument/2006/relationships/font" Target="fonts/RubikSemiBold-boldItalic.fntdata"/><Relationship Id="rId16" Type="http://schemas.openxmlformats.org/officeDocument/2006/relationships/slide" Target="slides/slide10.xml"/><Relationship Id="rId38" Type="http://schemas.openxmlformats.org/officeDocument/2006/relationships/font" Target="fonts/RubikSemiBold-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d2a68f002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3d2a68f002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d2a68f002a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 name="Google Shape;62;g3d2a68f002a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3d2a68f002a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3d2a68f002a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d2a68f002a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3d2a68f002a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d2a68f002a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d2a68f002a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d2a68f002a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d2a68f002a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d2a68f002a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d2a68f002a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d2a68f002a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d2a68f002a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d2a68f002a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d2a68f002a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d2a68f002a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 name="Google Shape;111;g3d2a68f002a_0_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d2a68f002a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d2a68f002a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d2a68f002a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d2a68f002a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d2a68f002a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g3d2a68f002a_0_1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jpg"/><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1501475" y="1449825"/>
            <a:ext cx="5978400" cy="613500"/>
          </a:xfrm>
          <a:prstGeom prst="rect">
            <a:avLst/>
          </a:prstGeom>
          <a:noFill/>
          <a:ln>
            <a:noFill/>
          </a:ln>
        </p:spPr>
        <p:txBody>
          <a:bodyPr anchorCtr="0" anchor="t" bIns="91425" lIns="91425" spcFirstLastPara="1" rIns="91425" wrap="square" tIns="91425">
            <a:noAutofit/>
          </a:bodyPr>
          <a:lstStyle/>
          <a:p>
            <a:pPr indent="0" lvl="0" marL="0" rtl="1" algn="r">
              <a:spcBef>
                <a:spcPts val="0"/>
              </a:spcBef>
              <a:spcAft>
                <a:spcPts val="0"/>
              </a:spcAft>
              <a:buClr>
                <a:schemeClr val="dk1"/>
              </a:buClr>
              <a:buSzPts val="1100"/>
              <a:buFont typeface="Arial"/>
              <a:buNone/>
            </a:pPr>
            <a:r>
              <a:rPr b="1" lang="en" sz="2400">
                <a:solidFill>
                  <a:srgbClr val="4C8052"/>
                </a:solidFill>
                <a:latin typeface="Rubik"/>
                <a:ea typeface="Rubik"/>
                <a:cs typeface="Rubik"/>
                <a:sym typeface="Rubik"/>
              </a:rPr>
              <a:t>مشروع </a:t>
            </a:r>
            <a:r>
              <a:rPr b="1" lang="en" sz="2400">
                <a:solidFill>
                  <a:srgbClr val="4C8052"/>
                </a:solidFill>
                <a:latin typeface="Rubik"/>
                <a:ea typeface="Rubik"/>
                <a:cs typeface="Rubik"/>
                <a:sym typeface="Rubik"/>
              </a:rPr>
              <a:t>دعم وحدة المياه في مدينة الرحيبة</a:t>
            </a:r>
            <a:endParaRPr sz="2400">
              <a:solidFill>
                <a:srgbClr val="4C8052"/>
              </a:solidFill>
              <a:latin typeface="Rubik Black"/>
              <a:ea typeface="Rubik Black"/>
              <a:cs typeface="Rubik Black"/>
              <a:sym typeface="Rubik Black"/>
            </a:endParaRPr>
          </a:p>
        </p:txBody>
      </p:sp>
      <p:sp>
        <p:nvSpPr>
          <p:cNvPr id="55" name="Google Shape;55;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56" name="Google Shape;56;p13"/>
          <p:cNvPicPr preferRelativeResize="0"/>
          <p:nvPr/>
        </p:nvPicPr>
        <p:blipFill rotWithShape="1">
          <a:blip r:embed="rId3">
            <a:alphaModFix/>
          </a:blip>
          <a:srcRect b="0" l="0" r="0" t="0"/>
          <a:stretch/>
        </p:blipFill>
        <p:spPr>
          <a:xfrm>
            <a:off x="3548838" y="3624100"/>
            <a:ext cx="1713975" cy="1039125"/>
          </a:xfrm>
          <a:prstGeom prst="rect">
            <a:avLst/>
          </a:prstGeom>
          <a:noFill/>
          <a:ln>
            <a:noFill/>
          </a:ln>
        </p:spPr>
      </p:pic>
      <p:sp>
        <p:nvSpPr>
          <p:cNvPr id="57" name="Google Shape;57;p13"/>
          <p:cNvSpPr txBox="1"/>
          <p:nvPr/>
        </p:nvSpPr>
        <p:spPr>
          <a:xfrm>
            <a:off x="3600450" y="2123325"/>
            <a:ext cx="1943100" cy="673500"/>
          </a:xfrm>
          <a:prstGeom prst="rect">
            <a:avLst/>
          </a:prstGeom>
          <a:noFill/>
          <a:ln>
            <a:noFill/>
          </a:ln>
        </p:spPr>
        <p:txBody>
          <a:bodyPr anchorCtr="0" anchor="t" bIns="91425" lIns="91425" spcFirstLastPara="1" rIns="91425" wrap="square" tIns="91425">
            <a:noAutofit/>
          </a:bodyPr>
          <a:lstStyle/>
          <a:p>
            <a:pPr indent="0" lvl="0" marL="0" rtl="1" algn="r">
              <a:spcBef>
                <a:spcPts val="0"/>
              </a:spcBef>
              <a:spcAft>
                <a:spcPts val="0"/>
              </a:spcAft>
              <a:buClr>
                <a:schemeClr val="dk1"/>
              </a:buClr>
              <a:buSzPts val="1100"/>
              <a:buFont typeface="Arial"/>
              <a:buNone/>
            </a:pPr>
            <a:r>
              <a:rPr b="1" lang="en" sz="1100">
                <a:solidFill>
                  <a:srgbClr val="4C8052"/>
                </a:solidFill>
                <a:latin typeface="Rubik"/>
                <a:ea typeface="Rubik"/>
                <a:cs typeface="Rubik"/>
                <a:sym typeface="Rubik"/>
              </a:rPr>
              <a:t>ريف دمشق- القلمون-الرحيبة</a:t>
            </a:r>
            <a:endParaRPr sz="1100">
              <a:solidFill>
                <a:srgbClr val="4C8052"/>
              </a:solidFill>
              <a:latin typeface="Rubik Black"/>
              <a:ea typeface="Rubik Black"/>
              <a:cs typeface="Rubik Black"/>
              <a:sym typeface="Rubik Black"/>
            </a:endParaRPr>
          </a:p>
          <a:p>
            <a:pPr indent="0" lvl="0" marL="0" rtl="1" algn="r">
              <a:spcBef>
                <a:spcPts val="0"/>
              </a:spcBef>
              <a:spcAft>
                <a:spcPts val="0"/>
              </a:spcAft>
              <a:buClr>
                <a:schemeClr val="dk1"/>
              </a:buClr>
              <a:buSzPts val="1100"/>
              <a:buFont typeface="Arial"/>
              <a:buNone/>
            </a:pPr>
            <a:r>
              <a:t/>
            </a:r>
            <a:endParaRPr b="1" sz="1100">
              <a:solidFill>
                <a:srgbClr val="4C8052"/>
              </a:solidFill>
              <a:latin typeface="Rubik"/>
              <a:ea typeface="Rubik"/>
              <a:cs typeface="Rubik"/>
              <a:sym typeface="Rubik"/>
            </a:endParaRPr>
          </a:p>
        </p:txBody>
      </p:sp>
      <p:sp>
        <p:nvSpPr>
          <p:cNvPr id="58" name="Google Shape;58;p13"/>
          <p:cNvSpPr txBox="1"/>
          <p:nvPr/>
        </p:nvSpPr>
        <p:spPr>
          <a:xfrm>
            <a:off x="5587750" y="4137800"/>
            <a:ext cx="2933400" cy="449100"/>
          </a:xfrm>
          <a:prstGeom prst="rect">
            <a:avLst/>
          </a:prstGeom>
          <a:noFill/>
          <a:ln>
            <a:noFill/>
          </a:ln>
        </p:spPr>
        <p:txBody>
          <a:bodyPr anchorCtr="0" anchor="t" bIns="91425" lIns="91425" spcFirstLastPara="1" rIns="91425" wrap="square" tIns="91425">
            <a:noAutofit/>
          </a:bodyPr>
          <a:lstStyle/>
          <a:p>
            <a:pPr indent="0" lvl="0" marL="0" rtl="1" algn="r">
              <a:spcBef>
                <a:spcPts val="0"/>
              </a:spcBef>
              <a:spcAft>
                <a:spcPts val="0"/>
              </a:spcAft>
              <a:buClr>
                <a:schemeClr val="dk1"/>
              </a:buClr>
              <a:buSzPts val="1100"/>
              <a:buFont typeface="Arial"/>
              <a:buNone/>
            </a:pPr>
            <a:r>
              <a:rPr b="1" lang="en" sz="1100">
                <a:solidFill>
                  <a:srgbClr val="4C8052"/>
                </a:solidFill>
                <a:latin typeface="Rubik"/>
                <a:ea typeface="Rubik"/>
                <a:cs typeface="Rubik"/>
                <a:sym typeface="Rubik"/>
              </a:rPr>
              <a:t>صادر عن: مؤسسة جود – رابطة مغتربي الرحيبة</a:t>
            </a:r>
            <a:endParaRPr b="1" sz="1100">
              <a:solidFill>
                <a:srgbClr val="4C8052"/>
              </a:solidFill>
              <a:latin typeface="Rubik"/>
              <a:ea typeface="Rubik"/>
              <a:cs typeface="Rubik"/>
              <a:sym typeface="Rubik"/>
            </a:endParaRPr>
          </a:p>
          <a:p>
            <a:pPr indent="0" lvl="0" marL="0" rtl="1" algn="r">
              <a:spcBef>
                <a:spcPts val="0"/>
              </a:spcBef>
              <a:spcAft>
                <a:spcPts val="0"/>
              </a:spcAft>
              <a:buClr>
                <a:schemeClr val="dk1"/>
              </a:buClr>
              <a:buSzPts val="1100"/>
              <a:buFont typeface="Arial"/>
              <a:buNone/>
            </a:pPr>
            <a:r>
              <a:rPr b="1" lang="en" sz="1100">
                <a:solidFill>
                  <a:srgbClr val="4C8052"/>
                </a:solidFill>
                <a:latin typeface="Rubik"/>
                <a:ea typeface="Rubik"/>
                <a:cs typeface="Rubik"/>
                <a:sym typeface="Rubik"/>
              </a:rPr>
              <a:t>التاريخ: آذار / مارس 2026</a:t>
            </a:r>
            <a:endParaRPr b="1" sz="1100">
              <a:solidFill>
                <a:srgbClr val="4C8052"/>
              </a:solidFill>
              <a:latin typeface="Rubik"/>
              <a:ea typeface="Rubik"/>
              <a:cs typeface="Rubik"/>
              <a:sym typeface="Rubik"/>
            </a:endParaRPr>
          </a:p>
        </p:txBody>
      </p:sp>
      <p:sp>
        <p:nvSpPr>
          <p:cNvPr id="59" name="Google Shape;59;p13"/>
          <p:cNvSpPr txBox="1"/>
          <p:nvPr/>
        </p:nvSpPr>
        <p:spPr>
          <a:xfrm>
            <a:off x="1427550" y="299875"/>
            <a:ext cx="5279400" cy="770700"/>
          </a:xfrm>
          <a:prstGeom prst="rect">
            <a:avLst/>
          </a:prstGeom>
          <a:noFill/>
          <a:ln>
            <a:noFill/>
          </a:ln>
        </p:spPr>
        <p:txBody>
          <a:bodyPr anchorCtr="0" anchor="t" bIns="91425" lIns="91425" spcFirstLastPara="1" rIns="91425" wrap="square" tIns="91425">
            <a:noAutofit/>
          </a:bodyPr>
          <a:lstStyle/>
          <a:p>
            <a:pPr indent="0" lvl="0" marL="0" rtl="1" algn="r">
              <a:spcBef>
                <a:spcPts val="0"/>
              </a:spcBef>
              <a:spcAft>
                <a:spcPts val="0"/>
              </a:spcAft>
              <a:buNone/>
            </a:pPr>
            <a:r>
              <a:rPr lang="en" sz="2900">
                <a:solidFill>
                  <a:srgbClr val="FF0000"/>
                </a:solidFill>
                <a:latin typeface="Rubik ExtraBold"/>
                <a:ea typeface="Rubik ExtraBold"/>
                <a:cs typeface="Rubik ExtraBold"/>
                <a:sym typeface="Rubik ExtraBold"/>
              </a:rPr>
              <a:t>مسودة التقرير  ليس للنشر</a:t>
            </a:r>
            <a:endParaRPr sz="2900">
              <a:solidFill>
                <a:srgbClr val="FF0000"/>
              </a:solidFill>
              <a:latin typeface="Rubik ExtraBold"/>
              <a:ea typeface="Rubik ExtraBold"/>
              <a:cs typeface="Rubik ExtraBold"/>
              <a:sym typeface="Rubik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 name="Shape 63"/>
        <p:cNvGrpSpPr/>
        <p:nvPr/>
      </p:nvGrpSpPr>
      <p:grpSpPr>
        <a:xfrm>
          <a:off x="0" y="0"/>
          <a:ext cx="0" cy="0"/>
          <a:chOff x="0" y="0"/>
          <a:chExt cx="0" cy="0"/>
        </a:xfrm>
      </p:grpSpPr>
      <p:sp>
        <p:nvSpPr>
          <p:cNvPr id="64" name="Google Shape;64;p14"/>
          <p:cNvSpPr txBox="1"/>
          <p:nvPr>
            <p:ph idx="1" type="subTitle"/>
          </p:nvPr>
        </p:nvSpPr>
        <p:spPr>
          <a:xfrm>
            <a:off x="5361450" y="2571750"/>
            <a:ext cx="3712500" cy="926100"/>
          </a:xfrm>
          <a:prstGeom prst="rect">
            <a:avLst/>
          </a:prstGeom>
          <a:noFill/>
          <a:ln>
            <a:noFill/>
          </a:ln>
        </p:spPr>
        <p:txBody>
          <a:bodyPr anchorCtr="0" anchor="t" bIns="91425" lIns="91425" spcFirstLastPara="1" rIns="91425" wrap="square" tIns="91425">
            <a:normAutofit/>
          </a:bodyPr>
          <a:lstStyle/>
          <a:p>
            <a:pPr indent="0" lvl="0" marL="0" rtl="1" algn="ctr">
              <a:lnSpc>
                <a:spcPct val="100000"/>
              </a:lnSpc>
              <a:spcBef>
                <a:spcPts val="0"/>
              </a:spcBef>
              <a:spcAft>
                <a:spcPts val="0"/>
              </a:spcAft>
              <a:buSzPts val="3027"/>
              <a:buNone/>
            </a:pPr>
            <a:r>
              <a:rPr lang="en" sz="3308">
                <a:solidFill>
                  <a:srgbClr val="38761D"/>
                </a:solidFill>
                <a:latin typeface="Rubik SemiBold"/>
                <a:ea typeface="Rubik SemiBold"/>
                <a:cs typeface="Rubik SemiBold"/>
                <a:sym typeface="Rubik SemiBold"/>
              </a:rPr>
              <a:t>البنية التحتية</a:t>
            </a:r>
            <a:endParaRPr sz="3308">
              <a:solidFill>
                <a:srgbClr val="38761D"/>
              </a:solidFill>
              <a:latin typeface="Rubik SemiBold"/>
              <a:ea typeface="Rubik SemiBold"/>
              <a:cs typeface="Rubik SemiBold"/>
              <a:sym typeface="Rubik SemiBold"/>
            </a:endParaRPr>
          </a:p>
        </p:txBody>
      </p:sp>
      <p:sp>
        <p:nvSpPr>
          <p:cNvPr id="65" name="Google Shape;65;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66" name="Google Shape;66;p14" title="Image (3).jpg"/>
          <p:cNvPicPr preferRelativeResize="0"/>
          <p:nvPr/>
        </p:nvPicPr>
        <p:blipFill>
          <a:blip r:embed="rId3">
            <a:alphaModFix/>
          </a:blip>
          <a:stretch>
            <a:fillRect/>
          </a:stretch>
        </p:blipFill>
        <p:spPr>
          <a:xfrm>
            <a:off x="349713" y="1838200"/>
            <a:ext cx="4896000" cy="2754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nvSpPr>
        <p:spPr>
          <a:xfrm>
            <a:off x="0" y="1627650"/>
            <a:ext cx="8914800" cy="4931100"/>
          </a:xfrm>
          <a:prstGeom prst="rect">
            <a:avLst/>
          </a:prstGeom>
          <a:noFill/>
          <a:ln>
            <a:noFill/>
          </a:ln>
        </p:spPr>
        <p:txBody>
          <a:bodyPr anchorCtr="0" anchor="t" bIns="91425" lIns="91425" spcFirstLastPara="1" rIns="91425" wrap="square" tIns="91425">
            <a:noAutofit/>
          </a:bodyPr>
          <a:lstStyle/>
          <a:p>
            <a:pPr indent="0" lvl="0" marL="0" rtl="1" algn="r">
              <a:lnSpc>
                <a:spcPct val="150000"/>
              </a:lnSpc>
              <a:spcBef>
                <a:spcPts val="0"/>
              </a:spcBef>
              <a:spcAft>
                <a:spcPts val="0"/>
              </a:spcAft>
              <a:buClr>
                <a:schemeClr val="dk1"/>
              </a:buClr>
              <a:buSzPts val="1100"/>
              <a:buFont typeface="Arial"/>
              <a:buNone/>
            </a:pPr>
            <a:r>
              <a:rPr b="1" lang="en" sz="1800">
                <a:solidFill>
                  <a:srgbClr val="4C8052"/>
                </a:solidFill>
                <a:latin typeface="Rubik"/>
                <a:ea typeface="Rubik"/>
                <a:cs typeface="Rubik"/>
                <a:sym typeface="Rubik"/>
              </a:rPr>
              <a:t>مقدمة:</a:t>
            </a:r>
            <a:endParaRPr b="1" sz="1800">
              <a:solidFill>
                <a:srgbClr val="4C8052"/>
              </a:solidFill>
              <a:latin typeface="Rubik"/>
              <a:ea typeface="Rubik"/>
              <a:cs typeface="Rubik"/>
              <a:sym typeface="Rubik"/>
            </a:endParaRPr>
          </a:p>
          <a:p>
            <a:pPr indent="0" lvl="0" marL="0" rtl="1" algn="r">
              <a:lnSpc>
                <a:spcPct val="150000"/>
              </a:lnSpc>
              <a:spcBef>
                <a:spcPts val="0"/>
              </a:spcBef>
              <a:spcAft>
                <a:spcPts val="0"/>
              </a:spcAft>
              <a:buClr>
                <a:schemeClr val="dk1"/>
              </a:buClr>
              <a:buSzPts val="1100"/>
              <a:buFont typeface="Arial"/>
              <a:buNone/>
            </a:pPr>
            <a:r>
              <a:rPr lang="en" sz="1800">
                <a:solidFill>
                  <a:schemeClr val="dk2"/>
                </a:solidFill>
                <a:latin typeface="Rubik"/>
                <a:ea typeface="Rubik"/>
                <a:cs typeface="Rubik"/>
                <a:sym typeface="Rubik"/>
              </a:rPr>
              <a:t>في إطار الجهود المستمرة لتحسين الخدمات الأساسية في مدينة الرحيبة، وبناءً على الاحتياجات العاجلة التي تم رصدها، قامت مؤسسة </a:t>
            </a:r>
            <a:r>
              <a:rPr b="1" lang="en" sz="1800">
                <a:solidFill>
                  <a:srgbClr val="4C8052"/>
                </a:solidFill>
                <a:latin typeface="Rubik"/>
                <a:ea typeface="Rubik"/>
                <a:cs typeface="Rubik"/>
                <a:sym typeface="Rubik"/>
              </a:rPr>
              <a:t>جود</a:t>
            </a:r>
            <a:r>
              <a:rPr lang="en" sz="1800">
                <a:solidFill>
                  <a:schemeClr val="dk2"/>
                </a:solidFill>
                <a:latin typeface="Rubik"/>
                <a:ea typeface="Rubik"/>
                <a:cs typeface="Rubik"/>
                <a:sym typeface="Rubik"/>
              </a:rPr>
              <a:t> – رابطة مغتربي الرحيبة بتنفيذ مشروعين حيويين لدعم وحدة المياه، بهدف ضمان استمرارية تزويد الأهالي بالمياه وتحسين كفاءة العمل الإداري والتشغيلي.</a:t>
            </a:r>
            <a:endParaRPr sz="1800">
              <a:solidFill>
                <a:srgbClr val="4C8052"/>
              </a:solidFill>
              <a:latin typeface="Rubik Light"/>
              <a:ea typeface="Rubik Light"/>
              <a:cs typeface="Rubik Light"/>
              <a:sym typeface="Rubik Light"/>
            </a:endParaRPr>
          </a:p>
          <a:p>
            <a:pPr indent="0" lvl="0" marL="0" rtl="1" algn="r">
              <a:lnSpc>
                <a:spcPct val="150000"/>
              </a:lnSpc>
              <a:spcBef>
                <a:spcPts val="0"/>
              </a:spcBef>
              <a:spcAft>
                <a:spcPts val="0"/>
              </a:spcAft>
              <a:buClr>
                <a:schemeClr val="dk1"/>
              </a:buClr>
              <a:buSzPts val="1100"/>
              <a:buFont typeface="Arial"/>
              <a:buNone/>
            </a:pPr>
            <a:r>
              <a:t/>
            </a:r>
            <a:endParaRPr sz="1800">
              <a:solidFill>
                <a:schemeClr val="dk2"/>
              </a:solidFill>
              <a:latin typeface="Rubik Light"/>
              <a:ea typeface="Rubik Light"/>
              <a:cs typeface="Rubik Light"/>
              <a:sym typeface="Rubik Light"/>
            </a:endParaRPr>
          </a:p>
          <a:p>
            <a:pPr indent="0" lvl="0" marL="0" rtl="1" algn="r">
              <a:lnSpc>
                <a:spcPct val="150000"/>
              </a:lnSpc>
              <a:spcBef>
                <a:spcPts val="0"/>
              </a:spcBef>
              <a:spcAft>
                <a:spcPts val="0"/>
              </a:spcAft>
              <a:buClr>
                <a:schemeClr val="dk1"/>
              </a:buClr>
              <a:buSzPts val="1100"/>
              <a:buFont typeface="Arial"/>
              <a:buNone/>
            </a:pPr>
            <a:r>
              <a:t/>
            </a:r>
            <a:endParaRPr sz="1800">
              <a:solidFill>
                <a:schemeClr val="dk2"/>
              </a:solidFill>
              <a:latin typeface="Rubik Light"/>
              <a:ea typeface="Rubik Light"/>
              <a:cs typeface="Rubik Light"/>
              <a:sym typeface="Rubik Light"/>
            </a:endParaRPr>
          </a:p>
          <a:p>
            <a:pPr indent="0" lvl="0" marL="0" rtl="1" algn="r">
              <a:lnSpc>
                <a:spcPct val="150000"/>
              </a:lnSpc>
              <a:spcBef>
                <a:spcPts val="0"/>
              </a:spcBef>
              <a:spcAft>
                <a:spcPts val="0"/>
              </a:spcAft>
              <a:buClr>
                <a:schemeClr val="dk1"/>
              </a:buClr>
              <a:buSzPts val="1100"/>
              <a:buFont typeface="Arial"/>
              <a:buNone/>
            </a:pPr>
            <a:r>
              <a:t/>
            </a:r>
            <a:endParaRPr sz="1800">
              <a:solidFill>
                <a:schemeClr val="dk2"/>
              </a:solidFill>
              <a:latin typeface="Rubik Light"/>
              <a:ea typeface="Rubik Light"/>
              <a:cs typeface="Rubik Light"/>
              <a:sym typeface="Rubik Light"/>
            </a:endParaRPr>
          </a:p>
          <a:p>
            <a:pPr indent="0" lvl="0" marL="0" rtl="1" algn="r">
              <a:lnSpc>
                <a:spcPct val="150000"/>
              </a:lnSpc>
              <a:spcBef>
                <a:spcPts val="0"/>
              </a:spcBef>
              <a:spcAft>
                <a:spcPts val="0"/>
              </a:spcAft>
              <a:buClr>
                <a:schemeClr val="dk1"/>
              </a:buClr>
              <a:buSzPts val="1100"/>
              <a:buFont typeface="Arial"/>
              <a:buNone/>
            </a:pPr>
            <a:r>
              <a:t/>
            </a:r>
            <a:endParaRPr sz="1800">
              <a:solidFill>
                <a:schemeClr val="dk2"/>
              </a:solidFill>
              <a:latin typeface="Rubik Light"/>
              <a:ea typeface="Rubik Light"/>
              <a:cs typeface="Rubik Light"/>
              <a:sym typeface="Rubik Light"/>
            </a:endParaRPr>
          </a:p>
          <a:p>
            <a:pPr indent="0" lvl="0" marL="0" rtl="1" algn="r">
              <a:lnSpc>
                <a:spcPct val="150000"/>
              </a:lnSpc>
              <a:spcBef>
                <a:spcPts val="0"/>
              </a:spcBef>
              <a:spcAft>
                <a:spcPts val="0"/>
              </a:spcAft>
              <a:buNone/>
            </a:pPr>
            <a:r>
              <a:t/>
            </a:r>
            <a:endParaRPr sz="1800">
              <a:solidFill>
                <a:schemeClr val="dk2"/>
              </a:solidFill>
              <a:latin typeface="Rubik Light"/>
              <a:ea typeface="Rubik Light"/>
              <a:cs typeface="Rubik Light"/>
              <a:sym typeface="Rubik Light"/>
            </a:endParaRPr>
          </a:p>
        </p:txBody>
      </p:sp>
      <p:pic>
        <p:nvPicPr>
          <p:cNvPr id="72" name="Google Shape;72;p15"/>
          <p:cNvPicPr preferRelativeResize="0"/>
          <p:nvPr/>
        </p:nvPicPr>
        <p:blipFill rotWithShape="1">
          <a:blip r:embed="rId3">
            <a:alphaModFix/>
          </a:blip>
          <a:srcRect b="0" l="0" r="0" t="0"/>
          <a:stretch/>
        </p:blipFill>
        <p:spPr>
          <a:xfrm>
            <a:off x="7063738" y="305400"/>
            <a:ext cx="1713975" cy="10391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nvSpPr>
        <p:spPr>
          <a:xfrm>
            <a:off x="0" y="1432150"/>
            <a:ext cx="8971800" cy="4754100"/>
          </a:xfrm>
          <a:prstGeom prst="rect">
            <a:avLst/>
          </a:prstGeom>
          <a:noFill/>
          <a:ln>
            <a:noFill/>
          </a:ln>
        </p:spPr>
        <p:txBody>
          <a:bodyPr anchorCtr="0" anchor="t" bIns="91425" lIns="91425" spcFirstLastPara="1" rIns="91425" wrap="square" tIns="91425">
            <a:noAutofit/>
          </a:bodyPr>
          <a:lstStyle/>
          <a:p>
            <a:pPr indent="0" lvl="0" marL="0" rtl="1" algn="r">
              <a:lnSpc>
                <a:spcPct val="150000"/>
              </a:lnSpc>
              <a:spcBef>
                <a:spcPts val="0"/>
              </a:spcBef>
              <a:spcAft>
                <a:spcPts val="0"/>
              </a:spcAft>
              <a:buClr>
                <a:schemeClr val="dk1"/>
              </a:buClr>
              <a:buSzPts val="1100"/>
              <a:buFont typeface="Arial"/>
              <a:buNone/>
            </a:pPr>
            <a:r>
              <a:rPr b="1" lang="en" sz="1900">
                <a:solidFill>
                  <a:srgbClr val="4C8052"/>
                </a:solidFill>
                <a:latin typeface="Rubik"/>
                <a:ea typeface="Rubik"/>
                <a:cs typeface="Rubik"/>
                <a:sym typeface="Rubik"/>
              </a:rPr>
              <a:t>المشاريع المنفذة</a:t>
            </a:r>
            <a:endParaRPr sz="1800">
              <a:solidFill>
                <a:schemeClr val="dk2"/>
              </a:solidFill>
              <a:latin typeface="Rubik"/>
              <a:ea typeface="Rubik"/>
              <a:cs typeface="Rubik"/>
              <a:sym typeface="Rubik"/>
            </a:endParaRPr>
          </a:p>
          <a:p>
            <a:pPr indent="0" lvl="0" marL="0" rtl="1" algn="r">
              <a:lnSpc>
                <a:spcPct val="150000"/>
              </a:lnSpc>
              <a:spcBef>
                <a:spcPts val="0"/>
              </a:spcBef>
              <a:spcAft>
                <a:spcPts val="0"/>
              </a:spcAft>
              <a:buClr>
                <a:schemeClr val="dk1"/>
              </a:buClr>
              <a:buSzPts val="1100"/>
              <a:buFont typeface="Arial"/>
              <a:buNone/>
            </a:pPr>
            <a:r>
              <a:rPr b="1" lang="en" sz="1800">
                <a:solidFill>
                  <a:srgbClr val="4C8052"/>
                </a:solidFill>
                <a:latin typeface="Rubik"/>
                <a:ea typeface="Rubik"/>
                <a:cs typeface="Rubik"/>
                <a:sym typeface="Rubik"/>
              </a:rPr>
              <a:t>1</a:t>
            </a:r>
            <a:r>
              <a:rPr lang="en" sz="1800">
                <a:solidFill>
                  <a:srgbClr val="4C8052"/>
                </a:solidFill>
                <a:latin typeface="Rubik ExtraBold"/>
                <a:ea typeface="Rubik ExtraBold"/>
                <a:cs typeface="Rubik ExtraBold"/>
                <a:sym typeface="Rubik ExtraBold"/>
              </a:rPr>
              <a:t>. مشروع إصلاح التراكتور (صهريج نقل المياه)</a:t>
            </a:r>
            <a:endParaRPr sz="1800">
              <a:solidFill>
                <a:srgbClr val="4C8052"/>
              </a:solidFill>
              <a:latin typeface="Rubik ExtraBold"/>
              <a:ea typeface="Rubik ExtraBold"/>
              <a:cs typeface="Rubik ExtraBold"/>
              <a:sym typeface="Rubik ExtraBold"/>
            </a:endParaRPr>
          </a:p>
          <a:p>
            <a:pPr indent="0" lvl="0" marL="0" rtl="1" algn="r">
              <a:lnSpc>
                <a:spcPct val="150000"/>
              </a:lnSpc>
              <a:spcBef>
                <a:spcPts val="0"/>
              </a:spcBef>
              <a:spcAft>
                <a:spcPts val="0"/>
              </a:spcAft>
              <a:buClr>
                <a:schemeClr val="dk1"/>
              </a:buClr>
              <a:buSzPts val="1100"/>
              <a:buFont typeface="Arial"/>
              <a:buNone/>
            </a:pPr>
            <a:r>
              <a:rPr lang="en" sz="1500">
                <a:solidFill>
                  <a:schemeClr val="dk2"/>
                </a:solidFill>
                <a:latin typeface="Rubik Medium"/>
                <a:ea typeface="Rubik Medium"/>
                <a:cs typeface="Rubik Medium"/>
                <a:sym typeface="Rubik Medium"/>
              </a:rPr>
              <a:t>وصف المشروع:</a:t>
            </a:r>
            <a:endParaRPr sz="1500">
              <a:solidFill>
                <a:schemeClr val="dk2"/>
              </a:solidFill>
              <a:latin typeface="Rubik Medium"/>
              <a:ea typeface="Rubik Medium"/>
              <a:cs typeface="Rubik Medium"/>
              <a:sym typeface="Rubik Medium"/>
            </a:endParaRPr>
          </a:p>
          <a:p>
            <a:pPr indent="0" lvl="0" marL="0" rtl="1" algn="r">
              <a:lnSpc>
                <a:spcPct val="150000"/>
              </a:lnSpc>
              <a:spcBef>
                <a:spcPts val="0"/>
              </a:spcBef>
              <a:spcAft>
                <a:spcPts val="0"/>
              </a:spcAft>
              <a:buClr>
                <a:schemeClr val="dk1"/>
              </a:buClr>
              <a:buSzPts val="1100"/>
              <a:buFont typeface="Arial"/>
              <a:buNone/>
            </a:pPr>
            <a:r>
              <a:rPr lang="en" sz="1500">
                <a:solidFill>
                  <a:schemeClr val="dk2"/>
                </a:solidFill>
                <a:latin typeface="Rubik"/>
                <a:ea typeface="Rubik"/>
                <a:cs typeface="Rubik"/>
                <a:sym typeface="Rubik"/>
              </a:rPr>
              <a:t>إصلاح التراكتور المستخدم في نقل المياه إلى مدارس الرحيبة بشكل يومي، لضمان استمرارية تزويد المدارس بالمياه دون انقطاع.</a:t>
            </a:r>
            <a:endParaRPr sz="1500">
              <a:solidFill>
                <a:schemeClr val="dk2"/>
              </a:solidFill>
              <a:latin typeface="Rubik"/>
              <a:ea typeface="Rubik"/>
              <a:cs typeface="Rubik"/>
              <a:sym typeface="Rubik"/>
            </a:endParaRPr>
          </a:p>
          <a:p>
            <a:pPr indent="0" lvl="0" marL="0" rtl="1" algn="r">
              <a:lnSpc>
                <a:spcPct val="150000"/>
              </a:lnSpc>
              <a:spcBef>
                <a:spcPts val="0"/>
              </a:spcBef>
              <a:spcAft>
                <a:spcPts val="0"/>
              </a:spcAft>
              <a:buClr>
                <a:schemeClr val="dk1"/>
              </a:buClr>
              <a:buSzPts val="1100"/>
              <a:buFont typeface="Arial"/>
              <a:buNone/>
            </a:pPr>
            <a:r>
              <a:rPr lang="en" sz="1500">
                <a:solidFill>
                  <a:schemeClr val="dk2"/>
                </a:solidFill>
                <a:latin typeface="Rubik Medium"/>
                <a:ea typeface="Rubik Medium"/>
                <a:cs typeface="Rubik Medium"/>
                <a:sym typeface="Rubik Medium"/>
              </a:rPr>
              <a:t>أهمية المشروع:</a:t>
            </a:r>
            <a:endParaRPr sz="1500">
              <a:solidFill>
                <a:schemeClr val="dk2"/>
              </a:solidFill>
              <a:latin typeface="Rubik Medium"/>
              <a:ea typeface="Rubik Medium"/>
              <a:cs typeface="Rubik Medium"/>
              <a:sym typeface="Rubik Medium"/>
            </a:endParaRPr>
          </a:p>
          <a:p>
            <a:pPr indent="0" lvl="0" marL="0" rtl="1" algn="r">
              <a:lnSpc>
                <a:spcPct val="150000"/>
              </a:lnSpc>
              <a:spcBef>
                <a:spcPts val="0"/>
              </a:spcBef>
              <a:spcAft>
                <a:spcPts val="0"/>
              </a:spcAft>
              <a:buClr>
                <a:schemeClr val="dk1"/>
              </a:buClr>
              <a:buSzPts val="1100"/>
              <a:buFont typeface="Arial"/>
              <a:buNone/>
            </a:pPr>
            <a:r>
              <a:rPr lang="en" sz="1500">
                <a:solidFill>
                  <a:schemeClr val="dk2"/>
                </a:solidFill>
                <a:latin typeface="Rubik"/>
                <a:ea typeface="Rubik"/>
                <a:cs typeface="Rubik"/>
                <a:sym typeface="Rubik"/>
              </a:rPr>
              <a:t>يساهم بشكل مباشر في تأمين المياه للطلاب والمؤسسات التعليمية، وهو عنصر أساسي لاستمرار العملية التعليمية في ظروف مناسبة.</a:t>
            </a:r>
            <a:endParaRPr sz="1500">
              <a:solidFill>
                <a:schemeClr val="dk2"/>
              </a:solidFill>
              <a:latin typeface="Rubik"/>
              <a:ea typeface="Rubik"/>
              <a:cs typeface="Rubik"/>
              <a:sym typeface="Rubik"/>
            </a:endParaRPr>
          </a:p>
          <a:p>
            <a:pPr indent="0" lvl="0" marL="0" rtl="1" algn="r">
              <a:lnSpc>
                <a:spcPct val="150000"/>
              </a:lnSpc>
              <a:spcBef>
                <a:spcPts val="0"/>
              </a:spcBef>
              <a:spcAft>
                <a:spcPts val="0"/>
              </a:spcAft>
              <a:buClr>
                <a:schemeClr val="dk1"/>
              </a:buClr>
              <a:buSzPts val="1100"/>
              <a:buFont typeface="Arial"/>
              <a:buNone/>
            </a:pPr>
            <a:r>
              <a:rPr lang="en" sz="1500">
                <a:solidFill>
                  <a:schemeClr val="dk2"/>
                </a:solidFill>
                <a:latin typeface="Rubik"/>
                <a:ea typeface="Rubik"/>
                <a:cs typeface="Rubik"/>
                <a:sym typeface="Rubik"/>
              </a:rPr>
              <a:t>التكلفة الإجمالية:</a:t>
            </a:r>
            <a:endParaRPr sz="1500">
              <a:solidFill>
                <a:schemeClr val="dk2"/>
              </a:solidFill>
              <a:latin typeface="Rubik"/>
              <a:ea typeface="Rubik"/>
              <a:cs typeface="Rubik"/>
              <a:sym typeface="Rubik"/>
            </a:endParaRPr>
          </a:p>
          <a:p>
            <a:pPr indent="0" lvl="0" marL="0" rtl="1" algn="r">
              <a:lnSpc>
                <a:spcPct val="150000"/>
              </a:lnSpc>
              <a:spcBef>
                <a:spcPts val="0"/>
              </a:spcBef>
              <a:spcAft>
                <a:spcPts val="0"/>
              </a:spcAft>
              <a:buClr>
                <a:schemeClr val="dk1"/>
              </a:buClr>
              <a:buSzPts val="1100"/>
              <a:buFont typeface="Arial"/>
              <a:buNone/>
            </a:pPr>
            <a:r>
              <a:rPr b="1" lang="en" sz="1500">
                <a:solidFill>
                  <a:schemeClr val="dk2"/>
                </a:solidFill>
                <a:latin typeface="Rubik"/>
                <a:ea typeface="Rubik"/>
                <a:cs typeface="Rubik"/>
                <a:sym typeface="Rubik"/>
              </a:rPr>
              <a:t>250 دولار أمريكي</a:t>
            </a:r>
            <a:endParaRPr b="1" sz="1500">
              <a:solidFill>
                <a:schemeClr val="dk2"/>
              </a:solidFill>
              <a:latin typeface="Rubik"/>
              <a:ea typeface="Rubik"/>
              <a:cs typeface="Rubik"/>
              <a:sym typeface="Rubik"/>
            </a:endParaRPr>
          </a:p>
          <a:p>
            <a:pPr indent="0" lvl="0" marL="0" rtl="1" algn="r">
              <a:lnSpc>
                <a:spcPct val="150000"/>
              </a:lnSpc>
              <a:spcBef>
                <a:spcPts val="0"/>
              </a:spcBef>
              <a:spcAft>
                <a:spcPts val="0"/>
              </a:spcAft>
              <a:buClr>
                <a:schemeClr val="dk1"/>
              </a:buClr>
              <a:buSzPts val="1100"/>
              <a:buFont typeface="Arial"/>
              <a:buNone/>
            </a:pPr>
            <a:r>
              <a:t/>
            </a:r>
            <a:endParaRPr sz="1800">
              <a:solidFill>
                <a:schemeClr val="dk2"/>
              </a:solidFill>
              <a:latin typeface="Rubik Light"/>
              <a:ea typeface="Rubik Light"/>
              <a:cs typeface="Rubik Light"/>
              <a:sym typeface="Rubik Light"/>
            </a:endParaRPr>
          </a:p>
          <a:p>
            <a:pPr indent="0" lvl="0" marL="0" rtl="1" algn="r">
              <a:spcBef>
                <a:spcPts val="0"/>
              </a:spcBef>
              <a:spcAft>
                <a:spcPts val="0"/>
              </a:spcAft>
              <a:buNone/>
            </a:pPr>
            <a:r>
              <a:t/>
            </a:r>
            <a:endParaRPr sz="1800">
              <a:solidFill>
                <a:schemeClr val="dk2"/>
              </a:solidFill>
            </a:endParaRPr>
          </a:p>
        </p:txBody>
      </p:sp>
      <p:pic>
        <p:nvPicPr>
          <p:cNvPr id="78" name="Google Shape;78;p16"/>
          <p:cNvPicPr preferRelativeResize="0"/>
          <p:nvPr/>
        </p:nvPicPr>
        <p:blipFill rotWithShape="1">
          <a:blip r:embed="rId3">
            <a:alphaModFix/>
          </a:blip>
          <a:srcRect b="0" l="0" r="0" t="0"/>
          <a:stretch/>
        </p:blipFill>
        <p:spPr>
          <a:xfrm>
            <a:off x="7063738" y="305400"/>
            <a:ext cx="1713975" cy="10391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nvSpPr>
        <p:spPr>
          <a:xfrm>
            <a:off x="207400" y="1353225"/>
            <a:ext cx="8844000" cy="5404500"/>
          </a:xfrm>
          <a:prstGeom prst="rect">
            <a:avLst/>
          </a:prstGeom>
          <a:noFill/>
          <a:ln>
            <a:noFill/>
          </a:ln>
        </p:spPr>
        <p:txBody>
          <a:bodyPr anchorCtr="0" anchor="t" bIns="91425" lIns="91425" spcFirstLastPara="1" rIns="91425" wrap="square" tIns="91425">
            <a:noAutofit/>
          </a:bodyPr>
          <a:lstStyle/>
          <a:p>
            <a:pPr indent="0" lvl="0" marL="0" rtl="1" algn="r">
              <a:lnSpc>
                <a:spcPct val="150000"/>
              </a:lnSpc>
              <a:spcBef>
                <a:spcPts val="0"/>
              </a:spcBef>
              <a:spcAft>
                <a:spcPts val="0"/>
              </a:spcAft>
              <a:buClr>
                <a:schemeClr val="dk1"/>
              </a:buClr>
              <a:buSzPts val="1100"/>
              <a:buFont typeface="Arial"/>
              <a:buNone/>
            </a:pPr>
            <a:r>
              <a:rPr lang="en" sz="1800">
                <a:solidFill>
                  <a:srgbClr val="4C8052"/>
                </a:solidFill>
                <a:latin typeface="Rubik ExtraBold"/>
                <a:ea typeface="Rubik ExtraBold"/>
                <a:cs typeface="Rubik ExtraBold"/>
                <a:sym typeface="Rubik ExtraBold"/>
              </a:rPr>
              <a:t>مشروع تركيب منظومة طاقة شمسية لوحدة المياه</a:t>
            </a:r>
            <a:endParaRPr sz="1800">
              <a:solidFill>
                <a:srgbClr val="4C8052"/>
              </a:solidFill>
              <a:latin typeface="Rubik ExtraBold"/>
              <a:ea typeface="Rubik ExtraBold"/>
              <a:cs typeface="Rubik ExtraBold"/>
              <a:sym typeface="Rubik ExtraBold"/>
            </a:endParaRPr>
          </a:p>
          <a:p>
            <a:pPr indent="0" lvl="0" marL="0" rtl="1" algn="r">
              <a:lnSpc>
                <a:spcPct val="150000"/>
              </a:lnSpc>
              <a:spcBef>
                <a:spcPts val="0"/>
              </a:spcBef>
              <a:spcAft>
                <a:spcPts val="0"/>
              </a:spcAft>
              <a:buClr>
                <a:schemeClr val="dk1"/>
              </a:buClr>
              <a:buSzPts val="1100"/>
              <a:buFont typeface="Arial"/>
              <a:buNone/>
            </a:pPr>
            <a:r>
              <a:rPr lang="en">
                <a:solidFill>
                  <a:schemeClr val="dk2"/>
                </a:solidFill>
                <a:latin typeface="Rubik Light"/>
                <a:ea typeface="Rubik Light"/>
                <a:cs typeface="Rubik Light"/>
                <a:sym typeface="Rubik Light"/>
              </a:rPr>
              <a:t>	</a:t>
            </a:r>
            <a:r>
              <a:rPr lang="en">
                <a:solidFill>
                  <a:schemeClr val="dk2"/>
                </a:solidFill>
                <a:latin typeface="Rubik Medium"/>
                <a:ea typeface="Rubik Medium"/>
                <a:cs typeface="Rubik Medium"/>
                <a:sym typeface="Rubik Medium"/>
              </a:rPr>
              <a:t>وصف المشروع:</a:t>
            </a:r>
            <a:endParaRPr>
              <a:solidFill>
                <a:schemeClr val="dk2"/>
              </a:solidFill>
              <a:latin typeface="Rubik Medium"/>
              <a:ea typeface="Rubik Medium"/>
              <a:cs typeface="Rubik Medium"/>
              <a:sym typeface="Rubik Medium"/>
            </a:endParaRPr>
          </a:p>
          <a:p>
            <a:pPr indent="0" lvl="0" marL="0" rtl="1" algn="r">
              <a:lnSpc>
                <a:spcPct val="150000"/>
              </a:lnSpc>
              <a:spcBef>
                <a:spcPts val="0"/>
              </a:spcBef>
              <a:spcAft>
                <a:spcPts val="0"/>
              </a:spcAft>
              <a:buClr>
                <a:schemeClr val="dk1"/>
              </a:buClr>
              <a:buSzPts val="1100"/>
              <a:buFont typeface="Arial"/>
              <a:buNone/>
            </a:pPr>
            <a:r>
              <a:rPr lang="en">
                <a:solidFill>
                  <a:schemeClr val="dk2"/>
                </a:solidFill>
                <a:latin typeface="Rubik Light"/>
                <a:ea typeface="Rubik Light"/>
                <a:cs typeface="Rubik Light"/>
                <a:sym typeface="Rubik Light"/>
              </a:rPr>
              <a:t>تركيب منظومة طاقة شمسية متكاملة لدعم عمل وحدة المياه، بما يسهم في تحسين الأداء الإداري والتشغيلي وتقليل الاعتماد على مصادر الطاقة غير المستقرة.</a:t>
            </a:r>
            <a:endParaRPr>
              <a:solidFill>
                <a:schemeClr val="dk2"/>
              </a:solidFill>
              <a:latin typeface="Rubik Light"/>
              <a:ea typeface="Rubik Light"/>
              <a:cs typeface="Rubik Light"/>
              <a:sym typeface="Rubik Light"/>
            </a:endParaRPr>
          </a:p>
          <a:p>
            <a:pPr indent="0" lvl="0" marL="0" rtl="1" algn="r">
              <a:lnSpc>
                <a:spcPct val="150000"/>
              </a:lnSpc>
              <a:spcBef>
                <a:spcPts val="0"/>
              </a:spcBef>
              <a:spcAft>
                <a:spcPts val="0"/>
              </a:spcAft>
              <a:buClr>
                <a:schemeClr val="dk1"/>
              </a:buClr>
              <a:buSzPts val="1100"/>
              <a:buFont typeface="Arial"/>
              <a:buNone/>
            </a:pPr>
            <a:r>
              <a:rPr lang="en">
                <a:solidFill>
                  <a:schemeClr val="dk2"/>
                </a:solidFill>
                <a:latin typeface="Rubik Light"/>
                <a:ea typeface="Rubik Light"/>
                <a:cs typeface="Rubik Light"/>
                <a:sym typeface="Rubik Light"/>
              </a:rPr>
              <a:t>	</a:t>
            </a:r>
            <a:r>
              <a:rPr lang="en">
                <a:solidFill>
                  <a:schemeClr val="dk2"/>
                </a:solidFill>
                <a:latin typeface="Rubik Medium"/>
                <a:ea typeface="Rubik Medium"/>
                <a:cs typeface="Rubik Medium"/>
                <a:sym typeface="Rubik Medium"/>
              </a:rPr>
              <a:t>مكونات المنظومة:</a:t>
            </a:r>
            <a:endParaRPr>
              <a:solidFill>
                <a:schemeClr val="dk2"/>
              </a:solidFill>
              <a:latin typeface="Rubik Medium"/>
              <a:ea typeface="Rubik Medium"/>
              <a:cs typeface="Rubik Medium"/>
              <a:sym typeface="Rubik Medium"/>
            </a:endParaRPr>
          </a:p>
          <a:p>
            <a:pPr indent="0" lvl="0" marL="0" rtl="1" algn="r">
              <a:lnSpc>
                <a:spcPct val="150000"/>
              </a:lnSpc>
              <a:spcBef>
                <a:spcPts val="0"/>
              </a:spcBef>
              <a:spcAft>
                <a:spcPts val="0"/>
              </a:spcAft>
              <a:buClr>
                <a:schemeClr val="dk1"/>
              </a:buClr>
              <a:buSzPts val="1100"/>
              <a:buFont typeface="Arial"/>
              <a:buNone/>
            </a:pPr>
            <a:r>
              <a:rPr lang="en">
                <a:solidFill>
                  <a:schemeClr val="dk2"/>
                </a:solidFill>
                <a:latin typeface="Rubik Light"/>
                <a:ea typeface="Rubik Light"/>
                <a:cs typeface="Rubik Light"/>
                <a:sym typeface="Rubik Light"/>
              </a:rPr>
              <a:t>ألواح شمسية، إنفيرتر، بطاريات، كابلات، إضافة إلى تكاليف التركيب والنقل والقواطع الكهربائية وقاعدة تثبيت الألواح.</a:t>
            </a:r>
            <a:endParaRPr>
              <a:solidFill>
                <a:schemeClr val="dk2"/>
              </a:solidFill>
              <a:latin typeface="Rubik Light"/>
              <a:ea typeface="Rubik Light"/>
              <a:cs typeface="Rubik Light"/>
              <a:sym typeface="Rubik Light"/>
            </a:endParaRPr>
          </a:p>
          <a:p>
            <a:pPr indent="0" lvl="0" marL="0" rtl="1" algn="r">
              <a:lnSpc>
                <a:spcPct val="150000"/>
              </a:lnSpc>
              <a:spcBef>
                <a:spcPts val="0"/>
              </a:spcBef>
              <a:spcAft>
                <a:spcPts val="0"/>
              </a:spcAft>
              <a:buClr>
                <a:schemeClr val="dk1"/>
              </a:buClr>
              <a:buSzPts val="1100"/>
              <a:buFont typeface="Arial"/>
              <a:buNone/>
            </a:pPr>
            <a:r>
              <a:rPr lang="en">
                <a:solidFill>
                  <a:schemeClr val="dk2"/>
                </a:solidFill>
                <a:latin typeface="Rubik Light"/>
                <a:ea typeface="Rubik Light"/>
                <a:cs typeface="Rubik Light"/>
                <a:sym typeface="Rubik Light"/>
              </a:rPr>
              <a:t>	</a:t>
            </a:r>
            <a:r>
              <a:rPr lang="en">
                <a:solidFill>
                  <a:schemeClr val="dk2"/>
                </a:solidFill>
                <a:latin typeface="Rubik Medium"/>
                <a:ea typeface="Rubik Medium"/>
                <a:cs typeface="Rubik Medium"/>
                <a:sym typeface="Rubik Medium"/>
              </a:rPr>
              <a:t>أهمية المشروع:</a:t>
            </a:r>
            <a:endParaRPr>
              <a:solidFill>
                <a:schemeClr val="dk2"/>
              </a:solidFill>
              <a:latin typeface="Rubik Medium"/>
              <a:ea typeface="Rubik Medium"/>
              <a:cs typeface="Rubik Medium"/>
              <a:sym typeface="Rubik Medium"/>
            </a:endParaRPr>
          </a:p>
          <a:p>
            <a:pPr indent="0" lvl="0" marL="0" rtl="1" algn="r">
              <a:lnSpc>
                <a:spcPct val="150000"/>
              </a:lnSpc>
              <a:spcBef>
                <a:spcPts val="0"/>
              </a:spcBef>
              <a:spcAft>
                <a:spcPts val="0"/>
              </a:spcAft>
              <a:buClr>
                <a:schemeClr val="dk1"/>
              </a:buClr>
              <a:buSzPts val="1100"/>
              <a:buFont typeface="Arial"/>
              <a:buNone/>
            </a:pPr>
            <a:r>
              <a:rPr lang="en">
                <a:solidFill>
                  <a:schemeClr val="dk2"/>
                </a:solidFill>
                <a:latin typeface="Rubik Light"/>
                <a:ea typeface="Rubik Light"/>
                <a:cs typeface="Rubik Light"/>
                <a:sym typeface="Rubik Light"/>
              </a:rPr>
              <a:t>يُعد هذا المشروع استثماراً طويل الأمد يعود بالنفع على جميع أهالي مدينة الرحيبة دون استثناء، نظراً لدور وحدة المياه في تزويد المدينة بالكامل بالمياه.</a:t>
            </a:r>
            <a:endParaRPr>
              <a:solidFill>
                <a:schemeClr val="dk2"/>
              </a:solidFill>
              <a:latin typeface="Rubik Light"/>
              <a:ea typeface="Rubik Light"/>
              <a:cs typeface="Rubik Light"/>
              <a:sym typeface="Rubik Light"/>
            </a:endParaRPr>
          </a:p>
          <a:p>
            <a:pPr indent="0" lvl="0" marL="0" rtl="1" algn="r">
              <a:lnSpc>
                <a:spcPct val="150000"/>
              </a:lnSpc>
              <a:spcBef>
                <a:spcPts val="0"/>
              </a:spcBef>
              <a:spcAft>
                <a:spcPts val="0"/>
              </a:spcAft>
              <a:buClr>
                <a:schemeClr val="dk1"/>
              </a:buClr>
              <a:buSzPts val="1100"/>
              <a:buFont typeface="Arial"/>
              <a:buNone/>
            </a:pPr>
            <a:r>
              <a:rPr lang="en">
                <a:solidFill>
                  <a:schemeClr val="dk2"/>
                </a:solidFill>
                <a:latin typeface="Rubik Medium"/>
                <a:ea typeface="Rubik Medium"/>
                <a:cs typeface="Rubik Medium"/>
                <a:sym typeface="Rubik Medium"/>
              </a:rPr>
              <a:t>	التكلفة الإجمالية:</a:t>
            </a:r>
            <a:endParaRPr>
              <a:solidFill>
                <a:schemeClr val="dk2"/>
              </a:solidFill>
              <a:latin typeface="Rubik Medium"/>
              <a:ea typeface="Rubik Medium"/>
              <a:cs typeface="Rubik Medium"/>
              <a:sym typeface="Rubik Medium"/>
            </a:endParaRPr>
          </a:p>
          <a:p>
            <a:pPr indent="0" lvl="0" marL="0" rtl="1" algn="r">
              <a:lnSpc>
                <a:spcPct val="150000"/>
              </a:lnSpc>
              <a:spcBef>
                <a:spcPts val="0"/>
              </a:spcBef>
              <a:spcAft>
                <a:spcPts val="0"/>
              </a:spcAft>
              <a:buClr>
                <a:schemeClr val="dk1"/>
              </a:buClr>
              <a:buSzPts val="1100"/>
              <a:buFont typeface="Arial"/>
              <a:buNone/>
            </a:pPr>
            <a:r>
              <a:rPr b="1" lang="en">
                <a:solidFill>
                  <a:srgbClr val="38761D"/>
                </a:solidFill>
                <a:latin typeface="Rubik"/>
                <a:ea typeface="Rubik"/>
                <a:cs typeface="Rubik"/>
                <a:sym typeface="Rubik"/>
              </a:rPr>
              <a:t>1550 دولار أمريكي</a:t>
            </a:r>
            <a:endParaRPr b="1">
              <a:solidFill>
                <a:srgbClr val="38761D"/>
              </a:solidFill>
              <a:latin typeface="Rubik"/>
              <a:ea typeface="Rubik"/>
              <a:cs typeface="Rubik"/>
              <a:sym typeface="Rubik"/>
            </a:endParaRPr>
          </a:p>
          <a:p>
            <a:pPr indent="0" lvl="0" marL="0" rtl="0" algn="l">
              <a:spcBef>
                <a:spcPts val="0"/>
              </a:spcBef>
              <a:spcAft>
                <a:spcPts val="0"/>
              </a:spcAft>
              <a:buNone/>
            </a:pPr>
            <a:r>
              <a:t/>
            </a:r>
            <a:endParaRPr sz="1800">
              <a:solidFill>
                <a:schemeClr val="dk2"/>
              </a:solidFill>
            </a:endParaRPr>
          </a:p>
        </p:txBody>
      </p:sp>
      <p:pic>
        <p:nvPicPr>
          <p:cNvPr id="84" name="Google Shape;84;p17"/>
          <p:cNvPicPr preferRelativeResize="0"/>
          <p:nvPr/>
        </p:nvPicPr>
        <p:blipFill rotWithShape="1">
          <a:blip r:embed="rId3">
            <a:alphaModFix/>
          </a:blip>
          <a:srcRect b="0" l="0" r="0" t="0"/>
          <a:stretch/>
        </p:blipFill>
        <p:spPr>
          <a:xfrm>
            <a:off x="7063738" y="305400"/>
            <a:ext cx="1713975" cy="10391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nvSpPr>
        <p:spPr>
          <a:xfrm>
            <a:off x="193800" y="1415200"/>
            <a:ext cx="8950200" cy="4904400"/>
          </a:xfrm>
          <a:prstGeom prst="rect">
            <a:avLst/>
          </a:prstGeom>
          <a:noFill/>
          <a:ln>
            <a:noFill/>
          </a:ln>
        </p:spPr>
        <p:txBody>
          <a:bodyPr anchorCtr="0" anchor="t" bIns="91425" lIns="91425" spcFirstLastPara="1" rIns="91425" wrap="square" tIns="91425">
            <a:noAutofit/>
          </a:bodyPr>
          <a:lstStyle/>
          <a:p>
            <a:pPr indent="0" lvl="0" marL="0" rtl="1" algn="r">
              <a:lnSpc>
                <a:spcPct val="150000"/>
              </a:lnSpc>
              <a:spcBef>
                <a:spcPts val="0"/>
              </a:spcBef>
              <a:spcAft>
                <a:spcPts val="0"/>
              </a:spcAft>
              <a:buClr>
                <a:schemeClr val="dk1"/>
              </a:buClr>
              <a:buSzPts val="1100"/>
              <a:buFont typeface="Arial"/>
              <a:buNone/>
            </a:pPr>
            <a:r>
              <a:rPr b="1" lang="en" sz="1800">
                <a:solidFill>
                  <a:srgbClr val="4C8052"/>
                </a:solidFill>
                <a:latin typeface="Rubik"/>
                <a:ea typeface="Rubik"/>
                <a:cs typeface="Rubik"/>
                <a:sym typeface="Rubik"/>
              </a:rPr>
              <a:t>الهوية والتوعية:</a:t>
            </a:r>
            <a:endParaRPr b="1" sz="1800">
              <a:solidFill>
                <a:srgbClr val="4C8052"/>
              </a:solidFill>
              <a:latin typeface="Rubik"/>
              <a:ea typeface="Rubik"/>
              <a:cs typeface="Rubik"/>
              <a:sym typeface="Rubik"/>
            </a:endParaRPr>
          </a:p>
          <a:p>
            <a:pPr indent="0" lvl="0" marL="0" rtl="1" algn="r">
              <a:lnSpc>
                <a:spcPct val="150000"/>
              </a:lnSpc>
              <a:spcBef>
                <a:spcPts val="0"/>
              </a:spcBef>
              <a:spcAft>
                <a:spcPts val="0"/>
              </a:spcAft>
              <a:buClr>
                <a:schemeClr val="dk1"/>
              </a:buClr>
              <a:buSzPts val="1100"/>
              <a:buFont typeface="Arial"/>
              <a:buNone/>
            </a:pPr>
            <a:r>
              <a:rPr lang="en" sz="1800">
                <a:solidFill>
                  <a:schemeClr val="dk2"/>
                </a:solidFill>
                <a:latin typeface="Rubik"/>
                <a:ea typeface="Rubik"/>
                <a:cs typeface="Rubik"/>
                <a:sym typeface="Rubik"/>
              </a:rPr>
              <a:t>تمت إضافة عبارات توعوية على الحاويات، تعكس روح الاهتمام بالمدينة وتشجع السكان على الحفاظ على النظافة العامة.</a:t>
            </a:r>
            <a:endParaRPr sz="1800">
              <a:solidFill>
                <a:schemeClr val="dk2"/>
              </a:solidFill>
              <a:latin typeface="Rubik"/>
              <a:ea typeface="Rubik"/>
              <a:cs typeface="Rubik"/>
              <a:sym typeface="Rubik"/>
            </a:endParaRPr>
          </a:p>
          <a:p>
            <a:pPr indent="0" lvl="0" marL="0" rtl="1" algn="r">
              <a:lnSpc>
                <a:spcPct val="150000"/>
              </a:lnSpc>
              <a:spcBef>
                <a:spcPts val="0"/>
              </a:spcBef>
              <a:spcAft>
                <a:spcPts val="0"/>
              </a:spcAft>
              <a:buClr>
                <a:schemeClr val="dk1"/>
              </a:buClr>
              <a:buSzPts val="1100"/>
              <a:buFont typeface="Arial"/>
              <a:buNone/>
            </a:pPr>
            <a:r>
              <a:t/>
            </a:r>
            <a:endParaRPr sz="1800">
              <a:solidFill>
                <a:schemeClr val="dk2"/>
              </a:solidFill>
              <a:latin typeface="Rubik Light"/>
              <a:ea typeface="Rubik Light"/>
              <a:cs typeface="Rubik Light"/>
              <a:sym typeface="Rubik Light"/>
            </a:endParaRPr>
          </a:p>
          <a:p>
            <a:pPr indent="0" lvl="0" marL="0" rtl="1" algn="r">
              <a:lnSpc>
                <a:spcPct val="150000"/>
              </a:lnSpc>
              <a:spcBef>
                <a:spcPts val="0"/>
              </a:spcBef>
              <a:spcAft>
                <a:spcPts val="0"/>
              </a:spcAft>
              <a:buClr>
                <a:schemeClr val="dk1"/>
              </a:buClr>
              <a:buSzPts val="1100"/>
              <a:buFont typeface="Arial"/>
              <a:buNone/>
            </a:pPr>
            <a:r>
              <a:rPr b="1" lang="en" sz="1800">
                <a:solidFill>
                  <a:srgbClr val="4C8052"/>
                </a:solidFill>
                <a:latin typeface="Rubik"/>
                <a:ea typeface="Rubik"/>
                <a:cs typeface="Rubik"/>
                <a:sym typeface="Rubik"/>
              </a:rPr>
              <a:t>التمويل:</a:t>
            </a:r>
            <a:endParaRPr b="1" sz="1800">
              <a:solidFill>
                <a:srgbClr val="4C8052"/>
              </a:solidFill>
              <a:latin typeface="Rubik"/>
              <a:ea typeface="Rubik"/>
              <a:cs typeface="Rubik"/>
              <a:sym typeface="Rubik"/>
            </a:endParaRPr>
          </a:p>
          <a:p>
            <a:pPr indent="0" lvl="0" marL="0" rtl="1" algn="r">
              <a:lnSpc>
                <a:spcPct val="150000"/>
              </a:lnSpc>
              <a:spcBef>
                <a:spcPts val="0"/>
              </a:spcBef>
              <a:spcAft>
                <a:spcPts val="0"/>
              </a:spcAft>
              <a:buClr>
                <a:schemeClr val="dk1"/>
              </a:buClr>
              <a:buSzPts val="1100"/>
              <a:buFont typeface="Arial"/>
              <a:buNone/>
            </a:pPr>
            <a:r>
              <a:rPr lang="en" sz="1800">
                <a:solidFill>
                  <a:schemeClr val="dk2"/>
                </a:solidFill>
                <a:latin typeface="Rubik"/>
                <a:ea typeface="Rubik"/>
                <a:cs typeface="Rubik"/>
                <a:sym typeface="Rubik"/>
              </a:rPr>
              <a:t>تم تمويل المشروع بالكامل من قبل أبناء مدينة الرحيبة المغتربين، إلى جانب مساهمات من بعض المقيمين داخل المدينة، في مبادرة مجتمعية تعكس روح التعاون والانتماء.</a:t>
            </a:r>
            <a:endParaRPr sz="1800">
              <a:solidFill>
                <a:schemeClr val="dk2"/>
              </a:solidFill>
              <a:latin typeface="Rubik"/>
              <a:ea typeface="Rubik"/>
              <a:cs typeface="Rubik"/>
              <a:sym typeface="Rubik"/>
            </a:endParaRPr>
          </a:p>
          <a:p>
            <a:pPr indent="0" lvl="0" marL="0" rtl="0" algn="l">
              <a:spcBef>
                <a:spcPts val="0"/>
              </a:spcBef>
              <a:spcAft>
                <a:spcPts val="0"/>
              </a:spcAft>
              <a:buNone/>
            </a:pPr>
            <a:r>
              <a:t/>
            </a:r>
            <a:endParaRPr sz="1800">
              <a:solidFill>
                <a:schemeClr val="dk2"/>
              </a:solidFill>
            </a:endParaRPr>
          </a:p>
        </p:txBody>
      </p:sp>
      <p:pic>
        <p:nvPicPr>
          <p:cNvPr id="90" name="Google Shape;90;p18"/>
          <p:cNvPicPr preferRelativeResize="0"/>
          <p:nvPr/>
        </p:nvPicPr>
        <p:blipFill rotWithShape="1">
          <a:blip r:embed="rId3">
            <a:alphaModFix/>
          </a:blip>
          <a:srcRect b="0" l="0" r="0" t="0"/>
          <a:stretch/>
        </p:blipFill>
        <p:spPr>
          <a:xfrm>
            <a:off x="7063738" y="305400"/>
            <a:ext cx="1713975" cy="10391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txBox="1"/>
          <p:nvPr/>
        </p:nvSpPr>
        <p:spPr>
          <a:xfrm>
            <a:off x="167700" y="1353225"/>
            <a:ext cx="8808600" cy="4842600"/>
          </a:xfrm>
          <a:prstGeom prst="rect">
            <a:avLst/>
          </a:prstGeom>
          <a:noFill/>
          <a:ln>
            <a:noFill/>
          </a:ln>
        </p:spPr>
        <p:txBody>
          <a:bodyPr anchorCtr="0" anchor="t" bIns="91425" lIns="91425" spcFirstLastPara="1" rIns="91425" wrap="square" tIns="91425">
            <a:noAutofit/>
          </a:bodyPr>
          <a:lstStyle/>
          <a:p>
            <a:pPr indent="0" lvl="0" marL="0" rtl="1" algn="r">
              <a:lnSpc>
                <a:spcPct val="150000"/>
              </a:lnSpc>
              <a:spcBef>
                <a:spcPts val="0"/>
              </a:spcBef>
              <a:spcAft>
                <a:spcPts val="0"/>
              </a:spcAft>
              <a:buClr>
                <a:schemeClr val="dk1"/>
              </a:buClr>
              <a:buSzPts val="1100"/>
              <a:buFont typeface="Arial"/>
              <a:buNone/>
            </a:pPr>
            <a:r>
              <a:t/>
            </a:r>
            <a:endParaRPr b="1" sz="1800">
              <a:solidFill>
                <a:srgbClr val="4C8052"/>
              </a:solidFill>
              <a:latin typeface="Rubik"/>
              <a:ea typeface="Rubik"/>
              <a:cs typeface="Rubik"/>
              <a:sym typeface="Rubik"/>
            </a:endParaRPr>
          </a:p>
          <a:p>
            <a:pPr indent="0" lvl="0" marL="0" rtl="1" algn="r">
              <a:lnSpc>
                <a:spcPct val="150000"/>
              </a:lnSpc>
              <a:spcBef>
                <a:spcPts val="0"/>
              </a:spcBef>
              <a:spcAft>
                <a:spcPts val="0"/>
              </a:spcAft>
              <a:buClr>
                <a:schemeClr val="dk1"/>
              </a:buClr>
              <a:buSzPts val="1100"/>
              <a:buFont typeface="Arial"/>
              <a:buNone/>
            </a:pPr>
            <a:r>
              <a:rPr b="1" lang="en" sz="1800">
                <a:solidFill>
                  <a:srgbClr val="4C8052"/>
                </a:solidFill>
                <a:latin typeface="Rubik"/>
                <a:ea typeface="Rubik"/>
                <a:cs typeface="Rubik"/>
                <a:sym typeface="Rubik"/>
              </a:rPr>
              <a:t>الجهة المنفذة والداعمين</a:t>
            </a:r>
            <a:endParaRPr b="1" sz="1800">
              <a:solidFill>
                <a:srgbClr val="4C8052"/>
              </a:solidFill>
              <a:latin typeface="Rubik"/>
              <a:ea typeface="Rubik"/>
              <a:cs typeface="Rubik"/>
              <a:sym typeface="Rubik"/>
            </a:endParaRPr>
          </a:p>
          <a:p>
            <a:pPr indent="0" lvl="0" marL="0" rtl="1" algn="r">
              <a:lnSpc>
                <a:spcPct val="150000"/>
              </a:lnSpc>
              <a:spcBef>
                <a:spcPts val="0"/>
              </a:spcBef>
              <a:spcAft>
                <a:spcPts val="0"/>
              </a:spcAft>
              <a:buClr>
                <a:schemeClr val="dk1"/>
              </a:buClr>
              <a:buSzPts val="1100"/>
              <a:buFont typeface="Arial"/>
              <a:buNone/>
            </a:pPr>
            <a:r>
              <a:t/>
            </a:r>
            <a:endParaRPr b="1" sz="1800">
              <a:solidFill>
                <a:srgbClr val="4C8052"/>
              </a:solidFill>
              <a:latin typeface="Rubik"/>
              <a:ea typeface="Rubik"/>
              <a:cs typeface="Rubik"/>
              <a:sym typeface="Rubik"/>
            </a:endParaRPr>
          </a:p>
          <a:p>
            <a:pPr indent="0" lvl="0" marL="0" rtl="1" algn="r">
              <a:lnSpc>
                <a:spcPct val="150000"/>
              </a:lnSpc>
              <a:spcBef>
                <a:spcPts val="0"/>
              </a:spcBef>
              <a:spcAft>
                <a:spcPts val="0"/>
              </a:spcAft>
              <a:buClr>
                <a:schemeClr val="dk1"/>
              </a:buClr>
              <a:buSzPts val="1100"/>
              <a:buFont typeface="Arial"/>
              <a:buNone/>
            </a:pPr>
            <a:r>
              <a:rPr lang="en" sz="1800">
                <a:solidFill>
                  <a:schemeClr val="dk2"/>
                </a:solidFill>
                <a:latin typeface="Rubik"/>
                <a:ea typeface="Rubik"/>
                <a:cs typeface="Rubik"/>
                <a:sym typeface="Rubik"/>
              </a:rPr>
              <a:t>	الجهة المنفذة:</a:t>
            </a:r>
            <a:endParaRPr sz="1800">
              <a:solidFill>
                <a:schemeClr val="dk2"/>
              </a:solidFill>
              <a:latin typeface="Rubik"/>
              <a:ea typeface="Rubik"/>
              <a:cs typeface="Rubik"/>
              <a:sym typeface="Rubik"/>
            </a:endParaRPr>
          </a:p>
          <a:p>
            <a:pPr indent="0" lvl="0" marL="0" rtl="1" algn="r">
              <a:lnSpc>
                <a:spcPct val="150000"/>
              </a:lnSpc>
              <a:spcBef>
                <a:spcPts val="0"/>
              </a:spcBef>
              <a:spcAft>
                <a:spcPts val="0"/>
              </a:spcAft>
              <a:buClr>
                <a:schemeClr val="dk1"/>
              </a:buClr>
              <a:buSzPts val="1100"/>
              <a:buFont typeface="Arial"/>
              <a:buNone/>
            </a:pPr>
            <a:r>
              <a:rPr lang="en" sz="1800">
                <a:solidFill>
                  <a:schemeClr val="dk2"/>
                </a:solidFill>
                <a:latin typeface="Rubik"/>
                <a:ea typeface="Rubik"/>
                <a:cs typeface="Rubik"/>
                <a:sym typeface="Rubik"/>
              </a:rPr>
              <a:t>مؤسسة </a:t>
            </a:r>
            <a:r>
              <a:rPr b="1" lang="en" sz="1800">
                <a:solidFill>
                  <a:srgbClr val="4C8052"/>
                </a:solidFill>
                <a:latin typeface="Rubik"/>
                <a:ea typeface="Rubik"/>
                <a:cs typeface="Rubik"/>
                <a:sym typeface="Rubik"/>
              </a:rPr>
              <a:t>جود</a:t>
            </a:r>
            <a:r>
              <a:rPr lang="en" sz="1800">
                <a:solidFill>
                  <a:schemeClr val="dk2"/>
                </a:solidFill>
                <a:latin typeface="Rubik"/>
                <a:ea typeface="Rubik"/>
                <a:cs typeface="Rubik"/>
                <a:sym typeface="Rubik"/>
              </a:rPr>
              <a:t> – رابطة مغتربي الرحيبة</a:t>
            </a:r>
            <a:endParaRPr sz="1800">
              <a:solidFill>
                <a:schemeClr val="dk2"/>
              </a:solidFill>
              <a:latin typeface="Rubik"/>
              <a:ea typeface="Rubik"/>
              <a:cs typeface="Rubik"/>
              <a:sym typeface="Rubik"/>
            </a:endParaRPr>
          </a:p>
          <a:p>
            <a:pPr indent="0" lvl="0" marL="0" rtl="1" algn="r">
              <a:lnSpc>
                <a:spcPct val="150000"/>
              </a:lnSpc>
              <a:spcBef>
                <a:spcPts val="0"/>
              </a:spcBef>
              <a:spcAft>
                <a:spcPts val="0"/>
              </a:spcAft>
              <a:buClr>
                <a:schemeClr val="dk1"/>
              </a:buClr>
              <a:buSzPts val="1100"/>
              <a:buFont typeface="Arial"/>
              <a:buNone/>
            </a:pPr>
            <a:r>
              <a:t/>
            </a:r>
            <a:endParaRPr sz="1800">
              <a:solidFill>
                <a:schemeClr val="dk2"/>
              </a:solidFill>
              <a:latin typeface="Rubik"/>
              <a:ea typeface="Rubik"/>
              <a:cs typeface="Rubik"/>
              <a:sym typeface="Rubik"/>
            </a:endParaRPr>
          </a:p>
          <a:p>
            <a:pPr indent="0" lvl="0" marL="0" rtl="1" algn="r">
              <a:lnSpc>
                <a:spcPct val="150000"/>
              </a:lnSpc>
              <a:spcBef>
                <a:spcPts val="0"/>
              </a:spcBef>
              <a:spcAft>
                <a:spcPts val="0"/>
              </a:spcAft>
              <a:buClr>
                <a:schemeClr val="dk1"/>
              </a:buClr>
              <a:buSzPts val="1100"/>
              <a:buFont typeface="Arial"/>
              <a:buNone/>
            </a:pPr>
            <a:r>
              <a:rPr lang="en" sz="1800">
                <a:solidFill>
                  <a:schemeClr val="dk2"/>
                </a:solidFill>
                <a:latin typeface="Rubik"/>
                <a:ea typeface="Rubik"/>
                <a:cs typeface="Rubik"/>
                <a:sym typeface="Rubik"/>
              </a:rPr>
              <a:t>	الداعمون:</a:t>
            </a:r>
            <a:endParaRPr sz="1800">
              <a:solidFill>
                <a:schemeClr val="dk2"/>
              </a:solidFill>
              <a:latin typeface="Rubik"/>
              <a:ea typeface="Rubik"/>
              <a:cs typeface="Rubik"/>
              <a:sym typeface="Rubik"/>
            </a:endParaRPr>
          </a:p>
          <a:p>
            <a:pPr indent="0" lvl="0" marL="0" rtl="1" algn="r">
              <a:lnSpc>
                <a:spcPct val="150000"/>
              </a:lnSpc>
              <a:spcBef>
                <a:spcPts val="0"/>
              </a:spcBef>
              <a:spcAft>
                <a:spcPts val="0"/>
              </a:spcAft>
              <a:buClr>
                <a:schemeClr val="dk1"/>
              </a:buClr>
              <a:buSzPts val="1100"/>
              <a:buFont typeface="Arial"/>
              <a:buNone/>
            </a:pPr>
            <a:r>
              <a:rPr lang="en" sz="1800">
                <a:solidFill>
                  <a:schemeClr val="dk2"/>
                </a:solidFill>
                <a:latin typeface="Rubik"/>
                <a:ea typeface="Rubik"/>
                <a:cs typeface="Rubik"/>
                <a:sym typeface="Rubik"/>
              </a:rPr>
              <a:t>أبناء الرحيبة المغتربون</a:t>
            </a:r>
            <a:endParaRPr sz="1800">
              <a:solidFill>
                <a:schemeClr val="dk2"/>
              </a:solidFill>
              <a:latin typeface="Rubik"/>
              <a:ea typeface="Rubik"/>
              <a:cs typeface="Rubik"/>
              <a:sym typeface="Rubik"/>
            </a:endParaRPr>
          </a:p>
        </p:txBody>
      </p:sp>
      <p:pic>
        <p:nvPicPr>
          <p:cNvPr id="96" name="Google Shape;96;p19"/>
          <p:cNvPicPr preferRelativeResize="0"/>
          <p:nvPr/>
        </p:nvPicPr>
        <p:blipFill rotWithShape="1">
          <a:blip r:embed="rId3">
            <a:alphaModFix/>
          </a:blip>
          <a:srcRect b="0" l="0" r="0" t="0"/>
          <a:stretch/>
        </p:blipFill>
        <p:spPr>
          <a:xfrm>
            <a:off x="7063738" y="305400"/>
            <a:ext cx="1713975" cy="10391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0"/>
          <p:cNvSpPr txBox="1"/>
          <p:nvPr/>
        </p:nvSpPr>
        <p:spPr>
          <a:xfrm>
            <a:off x="61500" y="1401950"/>
            <a:ext cx="9021000" cy="4231800"/>
          </a:xfrm>
          <a:prstGeom prst="rect">
            <a:avLst/>
          </a:prstGeom>
          <a:noFill/>
          <a:ln>
            <a:noFill/>
          </a:ln>
        </p:spPr>
        <p:txBody>
          <a:bodyPr anchorCtr="0" anchor="t" bIns="91425" lIns="91425" spcFirstLastPara="1" rIns="91425" wrap="square" tIns="91425">
            <a:noAutofit/>
          </a:bodyPr>
          <a:lstStyle/>
          <a:p>
            <a:pPr indent="0" lvl="0" marL="0" rtl="1" algn="r">
              <a:lnSpc>
                <a:spcPct val="150000"/>
              </a:lnSpc>
              <a:spcBef>
                <a:spcPts val="0"/>
              </a:spcBef>
              <a:spcAft>
                <a:spcPts val="0"/>
              </a:spcAft>
              <a:buClr>
                <a:schemeClr val="dk1"/>
              </a:buClr>
              <a:buSzPts val="1100"/>
              <a:buFont typeface="Arial"/>
              <a:buNone/>
            </a:pPr>
            <a:r>
              <a:t/>
            </a:r>
            <a:endParaRPr sz="1800">
              <a:solidFill>
                <a:schemeClr val="dk2"/>
              </a:solidFill>
              <a:latin typeface="Rubik Light"/>
              <a:ea typeface="Rubik Light"/>
              <a:cs typeface="Rubik Light"/>
              <a:sym typeface="Rubik Light"/>
            </a:endParaRPr>
          </a:p>
          <a:p>
            <a:pPr indent="0" lvl="0" marL="0" rtl="1" algn="r">
              <a:lnSpc>
                <a:spcPct val="150000"/>
              </a:lnSpc>
              <a:spcBef>
                <a:spcPts val="0"/>
              </a:spcBef>
              <a:spcAft>
                <a:spcPts val="0"/>
              </a:spcAft>
              <a:buClr>
                <a:schemeClr val="dk1"/>
              </a:buClr>
              <a:buSzPts val="1100"/>
              <a:buFont typeface="Arial"/>
              <a:buNone/>
            </a:pPr>
            <a:r>
              <a:rPr b="1" lang="en" sz="4800">
                <a:solidFill>
                  <a:srgbClr val="4C8052"/>
                </a:solidFill>
                <a:latin typeface="Rubik"/>
                <a:ea typeface="Rubik"/>
                <a:cs typeface="Rubik"/>
                <a:sym typeface="Rubik"/>
              </a:rPr>
              <a:t>جود</a:t>
            </a:r>
            <a:endParaRPr b="1" sz="4800">
              <a:solidFill>
                <a:srgbClr val="4C8052"/>
              </a:solidFill>
              <a:latin typeface="Rubik"/>
              <a:ea typeface="Rubik"/>
              <a:cs typeface="Rubik"/>
              <a:sym typeface="Rubik"/>
            </a:endParaRPr>
          </a:p>
          <a:p>
            <a:pPr indent="0" lvl="0" marL="0" rtl="1" algn="r">
              <a:lnSpc>
                <a:spcPct val="150000"/>
              </a:lnSpc>
              <a:spcBef>
                <a:spcPts val="0"/>
              </a:spcBef>
              <a:spcAft>
                <a:spcPts val="0"/>
              </a:spcAft>
              <a:buClr>
                <a:schemeClr val="dk1"/>
              </a:buClr>
              <a:buSzPts val="1100"/>
              <a:buFont typeface="Arial"/>
              <a:buNone/>
            </a:pPr>
            <a:r>
              <a:t/>
            </a:r>
            <a:endParaRPr sz="1800">
              <a:solidFill>
                <a:schemeClr val="dk2"/>
              </a:solidFill>
              <a:latin typeface="Rubik SemiBold"/>
              <a:ea typeface="Rubik SemiBold"/>
              <a:cs typeface="Rubik SemiBold"/>
              <a:sym typeface="Rubik SemiBold"/>
            </a:endParaRPr>
          </a:p>
          <a:p>
            <a:pPr indent="0" lvl="0" marL="0" rtl="1" algn="r">
              <a:lnSpc>
                <a:spcPct val="150000"/>
              </a:lnSpc>
              <a:spcBef>
                <a:spcPts val="0"/>
              </a:spcBef>
              <a:spcAft>
                <a:spcPts val="0"/>
              </a:spcAft>
              <a:buClr>
                <a:schemeClr val="dk1"/>
              </a:buClr>
              <a:buSzPts val="1100"/>
              <a:buFont typeface="Arial"/>
              <a:buNone/>
            </a:pPr>
            <a:r>
              <a:rPr lang="en" sz="1800">
                <a:solidFill>
                  <a:schemeClr val="dk1"/>
                </a:solidFill>
                <a:latin typeface="Rubik SemiBold"/>
                <a:ea typeface="Rubik SemiBold"/>
                <a:cs typeface="Rubik SemiBold"/>
                <a:sym typeface="Rubik SemiBold"/>
              </a:rPr>
              <a:t>تعكس هذه المشاريع روح التكافل والمسؤولية لدى أبناء الرحيبة في الداخل والخارج، وتؤكد على أهمية المبادرات المجتمعية في دعم البنية التحتية والخدمات الأساسية. إن هذه الجهود تمثل خطوة عملية نحو تحسين واقع المدينة وتعزيز استقرار خدماتها الحيوية</a:t>
            </a:r>
            <a:endParaRPr sz="1800">
              <a:solidFill>
                <a:schemeClr val="dk1"/>
              </a:solidFill>
              <a:latin typeface="Rubik SemiBold"/>
              <a:ea typeface="Rubik SemiBold"/>
              <a:cs typeface="Rubik SemiBold"/>
              <a:sym typeface="Rubik SemiBold"/>
            </a:endParaRPr>
          </a:p>
        </p:txBody>
      </p:sp>
      <p:pic>
        <p:nvPicPr>
          <p:cNvPr id="102" name="Google Shape;102;p20"/>
          <p:cNvPicPr preferRelativeResize="0"/>
          <p:nvPr/>
        </p:nvPicPr>
        <p:blipFill rotWithShape="1">
          <a:blip r:embed="rId3">
            <a:alphaModFix/>
          </a:blip>
          <a:srcRect b="0" l="0" r="0" t="0"/>
          <a:stretch/>
        </p:blipFill>
        <p:spPr>
          <a:xfrm>
            <a:off x="7063738" y="305400"/>
            <a:ext cx="1713975" cy="10391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1"/>
          <p:cNvSpPr txBox="1"/>
          <p:nvPr>
            <p:ph idx="1" type="subTitle"/>
          </p:nvPr>
        </p:nvSpPr>
        <p:spPr>
          <a:xfrm>
            <a:off x="7617225" y="54325"/>
            <a:ext cx="1445100" cy="792600"/>
          </a:xfrm>
          <a:prstGeom prst="rect">
            <a:avLst/>
          </a:prstGeom>
        </p:spPr>
        <p:txBody>
          <a:bodyPr anchorCtr="0" anchor="t" bIns="91425" lIns="91425" spcFirstLastPara="1" rIns="91425" wrap="square" tIns="91425">
            <a:normAutofit fontScale="92500" lnSpcReduction="10000"/>
          </a:bodyPr>
          <a:lstStyle/>
          <a:p>
            <a:pPr indent="0" lvl="0" marL="0" rtl="1" algn="r">
              <a:lnSpc>
                <a:spcPct val="150000"/>
              </a:lnSpc>
              <a:spcBef>
                <a:spcPts val="0"/>
              </a:spcBef>
              <a:spcAft>
                <a:spcPts val="0"/>
              </a:spcAft>
              <a:buClr>
                <a:schemeClr val="dk1"/>
              </a:buClr>
              <a:buSzPct val="61111"/>
              <a:buFont typeface="Arial"/>
              <a:buNone/>
            </a:pPr>
            <a:r>
              <a:t/>
            </a:r>
            <a:endParaRPr sz="1800">
              <a:latin typeface="Rubik Light"/>
              <a:ea typeface="Rubik Light"/>
              <a:cs typeface="Rubik Light"/>
              <a:sym typeface="Rubik Light"/>
            </a:endParaRPr>
          </a:p>
          <a:p>
            <a:pPr indent="0" lvl="0" marL="0" rtl="1" algn="r">
              <a:lnSpc>
                <a:spcPct val="150000"/>
              </a:lnSpc>
              <a:spcBef>
                <a:spcPts val="0"/>
              </a:spcBef>
              <a:spcAft>
                <a:spcPts val="0"/>
              </a:spcAft>
              <a:buClr>
                <a:schemeClr val="dk1"/>
              </a:buClr>
              <a:buSzPct val="61111"/>
              <a:buFont typeface="Arial"/>
              <a:buNone/>
            </a:pPr>
            <a:r>
              <a:rPr b="1" lang="en" sz="1800">
                <a:solidFill>
                  <a:srgbClr val="4C8052"/>
                </a:solidFill>
                <a:latin typeface="Rubik"/>
                <a:ea typeface="Rubik"/>
                <a:cs typeface="Rubik"/>
                <a:sym typeface="Rubik"/>
              </a:rPr>
              <a:t>صور المشروع:</a:t>
            </a:r>
            <a:endParaRPr/>
          </a:p>
        </p:txBody>
      </p:sp>
      <p:pic>
        <p:nvPicPr>
          <p:cNvPr id="108" name="Google Shape;108;p21" title="Image (4).jpg"/>
          <p:cNvPicPr preferRelativeResize="0"/>
          <p:nvPr/>
        </p:nvPicPr>
        <p:blipFill>
          <a:blip r:embed="rId3">
            <a:alphaModFix/>
          </a:blip>
          <a:stretch>
            <a:fillRect/>
          </a:stretch>
        </p:blipFill>
        <p:spPr>
          <a:xfrm>
            <a:off x="590000" y="846925"/>
            <a:ext cx="2235200" cy="397369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2"/>
          <p:cNvSpPr txBox="1"/>
          <p:nvPr/>
        </p:nvSpPr>
        <p:spPr>
          <a:xfrm>
            <a:off x="6095924" y="1608938"/>
            <a:ext cx="2535300" cy="492600"/>
          </a:xfrm>
          <a:prstGeom prst="rect">
            <a:avLst/>
          </a:prstGeom>
          <a:noFill/>
          <a:ln>
            <a:noFill/>
          </a:ln>
        </p:spPr>
        <p:txBody>
          <a:bodyPr anchorCtr="0" anchor="t" bIns="91425" lIns="91425" spcFirstLastPara="1" rIns="91425" wrap="square" tIns="91425">
            <a:spAutoFit/>
          </a:bodyPr>
          <a:lstStyle/>
          <a:p>
            <a:pPr indent="0" lvl="0" marL="0" marR="0" rtl="1" algn="r">
              <a:lnSpc>
                <a:spcPct val="100000"/>
              </a:lnSpc>
              <a:spcBef>
                <a:spcPts val="0"/>
              </a:spcBef>
              <a:spcAft>
                <a:spcPts val="0"/>
              </a:spcAft>
              <a:buClr>
                <a:srgbClr val="000000"/>
              </a:buClr>
              <a:buSzPts val="2000"/>
              <a:buFont typeface="Arial"/>
              <a:buNone/>
            </a:pPr>
            <a:r>
              <a:rPr b="1" i="0" lang="en" sz="2000" u="none" cap="none" strike="noStrike">
                <a:solidFill>
                  <a:srgbClr val="38761D"/>
                </a:solidFill>
                <a:latin typeface="Rubik"/>
                <a:ea typeface="Rubik"/>
                <a:cs typeface="Rubik"/>
                <a:sym typeface="Rubik"/>
              </a:rPr>
              <a:t>التكلفة الإجمالية</a:t>
            </a:r>
            <a:endParaRPr b="1" i="0" sz="2000" u="none" cap="none" strike="noStrike">
              <a:solidFill>
                <a:srgbClr val="38761D"/>
              </a:solidFill>
              <a:latin typeface="Arial"/>
              <a:ea typeface="Arial"/>
              <a:cs typeface="Arial"/>
              <a:sym typeface="Arial"/>
            </a:endParaRPr>
          </a:p>
        </p:txBody>
      </p:sp>
      <p:graphicFrame>
        <p:nvGraphicFramePr>
          <p:cNvPr id="114" name="Google Shape;114;p22"/>
          <p:cNvGraphicFramePr/>
          <p:nvPr/>
        </p:nvGraphicFramePr>
        <p:xfrm>
          <a:off x="952500" y="2861675"/>
          <a:ext cx="3000000" cy="3000000"/>
        </p:xfrm>
        <a:graphic>
          <a:graphicData uri="http://schemas.openxmlformats.org/drawingml/2006/table">
            <a:tbl>
              <a:tblPr>
                <a:noFill/>
                <a:tableStyleId>{7C16FFF8-4D06-4CBE-9B51-B42C0B4366BB}</a:tableStyleId>
              </a:tblPr>
              <a:tblGrid>
                <a:gridCol w="2458650"/>
                <a:gridCol w="2367350"/>
                <a:gridCol w="2413000"/>
              </a:tblGrid>
              <a:tr h="100000">
                <a:tc>
                  <a:txBody>
                    <a:bodyPr/>
                    <a:lstStyle/>
                    <a:p>
                      <a:pPr indent="0" lvl="0" marL="0" marR="0" rtl="1" algn="r">
                        <a:lnSpc>
                          <a:spcPct val="100000"/>
                        </a:lnSpc>
                        <a:spcBef>
                          <a:spcPts val="0"/>
                        </a:spcBef>
                        <a:spcAft>
                          <a:spcPts val="0"/>
                        </a:spcAft>
                        <a:buClr>
                          <a:srgbClr val="000000"/>
                        </a:buClr>
                        <a:buSzPts val="1800"/>
                        <a:buFont typeface="Arial"/>
                        <a:buNone/>
                      </a:pPr>
                      <a:r>
                        <a:rPr b="1" lang="en" sz="1800" u="none" cap="none" strike="noStrike">
                          <a:latin typeface="Rubik"/>
                          <a:ea typeface="Rubik"/>
                          <a:cs typeface="Rubik"/>
                          <a:sym typeface="Rubik"/>
                        </a:rPr>
                        <a:t>ملاحظات</a:t>
                      </a:r>
                      <a:endParaRPr b="1" sz="1800" u="none" cap="none" strike="noStrike">
                        <a:latin typeface="Rubik"/>
                        <a:ea typeface="Rubik"/>
                        <a:cs typeface="Rubik"/>
                        <a:sym typeface="Rubik"/>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93C47D"/>
                    </a:solidFill>
                  </a:tcPr>
                </a:tc>
                <a:tc>
                  <a:txBody>
                    <a:bodyPr/>
                    <a:lstStyle/>
                    <a:p>
                      <a:pPr indent="0" lvl="0" marL="0" marR="0" rtl="1" algn="r">
                        <a:lnSpc>
                          <a:spcPct val="100000"/>
                        </a:lnSpc>
                        <a:spcBef>
                          <a:spcPts val="0"/>
                        </a:spcBef>
                        <a:spcAft>
                          <a:spcPts val="0"/>
                        </a:spcAft>
                        <a:buClr>
                          <a:srgbClr val="000000"/>
                        </a:buClr>
                        <a:buSzPts val="1800"/>
                        <a:buFont typeface="Arial"/>
                        <a:buNone/>
                      </a:pPr>
                      <a:r>
                        <a:rPr b="1" lang="en" sz="1800" u="none" cap="none" strike="noStrike">
                          <a:solidFill>
                            <a:srgbClr val="000000"/>
                          </a:solidFill>
                          <a:latin typeface="Rubik"/>
                          <a:ea typeface="Rubik"/>
                          <a:cs typeface="Rubik"/>
                          <a:sym typeface="Rubik"/>
                        </a:rPr>
                        <a:t>القيمة (بالدولار)</a:t>
                      </a:r>
                      <a:endParaRPr b="1" sz="1800" u="none" cap="none" strike="noStrike">
                        <a:latin typeface="Rubik"/>
                        <a:ea typeface="Rubik"/>
                        <a:cs typeface="Rubik"/>
                        <a:sym typeface="Rubik"/>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93C47D"/>
                    </a:solidFill>
                  </a:tcPr>
                </a:tc>
                <a:tc>
                  <a:txBody>
                    <a:bodyPr/>
                    <a:lstStyle/>
                    <a:p>
                      <a:pPr indent="0" lvl="0" marL="0" marR="0" rtl="1" algn="r">
                        <a:lnSpc>
                          <a:spcPct val="100000"/>
                        </a:lnSpc>
                        <a:spcBef>
                          <a:spcPts val="0"/>
                        </a:spcBef>
                        <a:spcAft>
                          <a:spcPts val="0"/>
                        </a:spcAft>
                        <a:buClr>
                          <a:srgbClr val="000000"/>
                        </a:buClr>
                        <a:buSzPts val="1800"/>
                        <a:buFont typeface="Arial"/>
                        <a:buNone/>
                      </a:pPr>
                      <a:r>
                        <a:rPr b="1" lang="en" sz="1800" u="none" cap="none" strike="noStrike">
                          <a:latin typeface="Rubik"/>
                          <a:ea typeface="Rubik"/>
                          <a:cs typeface="Rubik"/>
                          <a:sym typeface="Rubik"/>
                        </a:rPr>
                        <a:t>الفئة	</a:t>
                      </a:r>
                      <a:endParaRPr b="1" sz="1800" u="none" cap="none" strike="noStrike">
                        <a:latin typeface="Rubik"/>
                        <a:ea typeface="Rubik"/>
                        <a:cs typeface="Rubik"/>
                        <a:sym typeface="Rubik"/>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93C47D"/>
                    </a:solidFill>
                  </a:tcPr>
                </a:tc>
              </a:tr>
              <a:tr h="381000">
                <a:tc>
                  <a:txBody>
                    <a:bodyPr/>
                    <a:lstStyle/>
                    <a:p>
                      <a:pPr indent="0" lvl="0" marL="0" marR="0" rtl="1" algn="r">
                        <a:lnSpc>
                          <a:spcPct val="100000"/>
                        </a:lnSpc>
                        <a:spcBef>
                          <a:spcPts val="0"/>
                        </a:spcBef>
                        <a:spcAft>
                          <a:spcPts val="0"/>
                        </a:spcAft>
                        <a:buClr>
                          <a:schemeClr val="dk1"/>
                        </a:buClr>
                        <a:buSzPts val="1800"/>
                        <a:buFont typeface="Arial"/>
                        <a:buNone/>
                      </a:pPr>
                      <a:r>
                        <a:rPr b="1" lang="en" sz="1800" u="none" cap="none" strike="noStrike">
                          <a:solidFill>
                            <a:schemeClr val="dk1"/>
                          </a:solidFill>
                          <a:latin typeface="Rubik"/>
                          <a:ea typeface="Rubik"/>
                          <a:cs typeface="Rubik"/>
                          <a:sym typeface="Rubik"/>
                        </a:rPr>
                        <a:t>دولار</a:t>
                      </a:r>
                      <a:endParaRPr b="1" sz="1400" u="none" cap="none" strike="noStrike">
                        <a:latin typeface="Rubik"/>
                        <a:ea typeface="Rubik"/>
                        <a:cs typeface="Rubik"/>
                        <a:sym typeface="Rubik"/>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1200"/>
                        <a:buFont typeface="Arial"/>
                        <a:buNone/>
                      </a:pPr>
                      <a:r>
                        <a:rPr b="1" lang="en">
                          <a:solidFill>
                            <a:schemeClr val="dk1"/>
                          </a:solidFill>
                          <a:latin typeface="Rubik"/>
                          <a:ea typeface="Rubik"/>
                          <a:cs typeface="Rubik"/>
                          <a:sym typeface="Rubik"/>
                        </a:rPr>
                        <a:t>1800</a:t>
                      </a:r>
                      <a:endParaRPr b="1" sz="1400" u="none" cap="none" strike="noStrike">
                        <a:latin typeface="Rubik"/>
                        <a:ea typeface="Rubik"/>
                        <a:cs typeface="Rubik"/>
                        <a:sym typeface="Rubik"/>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1" algn="r">
                        <a:lnSpc>
                          <a:spcPct val="150000"/>
                        </a:lnSpc>
                        <a:spcBef>
                          <a:spcPts val="0"/>
                        </a:spcBef>
                        <a:spcAft>
                          <a:spcPts val="0"/>
                        </a:spcAft>
                        <a:buClr>
                          <a:schemeClr val="dk1"/>
                        </a:buClr>
                        <a:buSzPts val="1200"/>
                        <a:buFont typeface="Arial"/>
                        <a:buNone/>
                      </a:pPr>
                      <a:r>
                        <a:rPr b="1" lang="en" sz="1300">
                          <a:solidFill>
                            <a:srgbClr val="222222"/>
                          </a:solidFill>
                          <a:highlight>
                            <a:schemeClr val="lt1"/>
                          </a:highlight>
                          <a:latin typeface="Rubik"/>
                          <a:ea typeface="Rubik"/>
                          <a:cs typeface="Rubik"/>
                          <a:sym typeface="Rubik"/>
                        </a:rPr>
                        <a:t>التكلفة </a:t>
                      </a:r>
                      <a:r>
                        <a:rPr b="1" lang="en" sz="1300">
                          <a:solidFill>
                            <a:srgbClr val="222222"/>
                          </a:solidFill>
                          <a:highlight>
                            <a:schemeClr val="lt1"/>
                          </a:highlight>
                          <a:latin typeface="Rubik"/>
                          <a:ea typeface="Rubik"/>
                          <a:cs typeface="Rubik"/>
                          <a:sym typeface="Rubik"/>
                        </a:rPr>
                        <a:t>الإجمالية</a:t>
                      </a:r>
                      <a:endParaRPr b="1" sz="1400" u="none" cap="none" strike="noStrike">
                        <a:latin typeface="Rubik"/>
                        <a:ea typeface="Rubik"/>
                        <a:cs typeface="Rubik"/>
                        <a:sym typeface="Rubik"/>
                      </a:endParaRPr>
                    </a:p>
                  </a:txBody>
                  <a:tcPr marT="91425" marB="91425" marR="91425" marL="91425">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tcPr>
                </a:tc>
              </a:tr>
            </a:tbl>
          </a:graphicData>
        </a:graphic>
      </p:graphicFrame>
      <p:pic>
        <p:nvPicPr>
          <p:cNvPr id="115" name="Google Shape;115;p22"/>
          <p:cNvPicPr preferRelativeResize="0"/>
          <p:nvPr/>
        </p:nvPicPr>
        <p:blipFill rotWithShape="1">
          <a:blip r:embed="rId3">
            <a:alphaModFix/>
          </a:blip>
          <a:srcRect b="0" l="0" r="0" t="0"/>
          <a:stretch/>
        </p:blipFill>
        <p:spPr>
          <a:xfrm>
            <a:off x="7063738" y="305400"/>
            <a:ext cx="1713975" cy="10391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3"/>
          <p:cNvSpPr txBox="1"/>
          <p:nvPr/>
        </p:nvSpPr>
        <p:spPr>
          <a:xfrm>
            <a:off x="6414324" y="212838"/>
            <a:ext cx="2535300" cy="492600"/>
          </a:xfrm>
          <a:prstGeom prst="rect">
            <a:avLst/>
          </a:prstGeom>
          <a:noFill/>
          <a:ln>
            <a:noFill/>
          </a:ln>
        </p:spPr>
        <p:txBody>
          <a:bodyPr anchorCtr="0" anchor="t" bIns="91425" lIns="91425" spcFirstLastPara="1" rIns="91425" wrap="square" tIns="91425">
            <a:spAutoFit/>
          </a:bodyPr>
          <a:lstStyle/>
          <a:p>
            <a:pPr indent="0" lvl="0" marL="0" marR="0" rtl="1" algn="r">
              <a:lnSpc>
                <a:spcPct val="100000"/>
              </a:lnSpc>
              <a:spcBef>
                <a:spcPts val="0"/>
              </a:spcBef>
              <a:spcAft>
                <a:spcPts val="0"/>
              </a:spcAft>
              <a:buClr>
                <a:srgbClr val="000000"/>
              </a:buClr>
              <a:buSzPts val="2000"/>
              <a:buFont typeface="Arial"/>
              <a:buNone/>
            </a:pPr>
            <a:r>
              <a:rPr b="1" lang="en" sz="2000">
                <a:solidFill>
                  <a:srgbClr val="38761D"/>
                </a:solidFill>
                <a:latin typeface="Rubik"/>
                <a:ea typeface="Rubik"/>
                <a:cs typeface="Rubik"/>
                <a:sym typeface="Rubik"/>
              </a:rPr>
              <a:t>الفواتير الأصلية:</a:t>
            </a:r>
            <a:endParaRPr b="1" i="0" sz="2000" u="none" cap="none" strike="noStrike">
              <a:solidFill>
                <a:srgbClr val="38761D"/>
              </a:solidFill>
              <a:latin typeface="Arial"/>
              <a:ea typeface="Arial"/>
              <a:cs typeface="Arial"/>
              <a:sym typeface="Arial"/>
            </a:endParaRPr>
          </a:p>
        </p:txBody>
      </p:sp>
      <p:pic>
        <p:nvPicPr>
          <p:cNvPr id="121" name="Google Shape;121;p23" title="Image (5).jpg"/>
          <p:cNvPicPr preferRelativeResize="0"/>
          <p:nvPr/>
        </p:nvPicPr>
        <p:blipFill>
          <a:blip r:embed="rId3">
            <a:alphaModFix/>
          </a:blip>
          <a:stretch>
            <a:fillRect/>
          </a:stretch>
        </p:blipFill>
        <p:spPr>
          <a:xfrm>
            <a:off x="152400" y="152400"/>
            <a:ext cx="2721769" cy="4838700"/>
          </a:xfrm>
          <a:prstGeom prst="rect">
            <a:avLst/>
          </a:prstGeom>
          <a:noFill/>
          <a:ln>
            <a:noFill/>
          </a:ln>
        </p:spPr>
      </p:pic>
      <p:pic>
        <p:nvPicPr>
          <p:cNvPr id="122" name="Google Shape;122;p23" title="Image (2).jpg"/>
          <p:cNvPicPr preferRelativeResize="0"/>
          <p:nvPr/>
        </p:nvPicPr>
        <p:blipFill>
          <a:blip r:embed="rId4">
            <a:alphaModFix/>
          </a:blip>
          <a:stretch>
            <a:fillRect/>
          </a:stretch>
        </p:blipFill>
        <p:spPr>
          <a:xfrm>
            <a:off x="3026569" y="152400"/>
            <a:ext cx="2289077" cy="48386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4"/>
          <p:cNvSpPr txBox="1"/>
          <p:nvPr/>
        </p:nvSpPr>
        <p:spPr>
          <a:xfrm>
            <a:off x="61500" y="1300075"/>
            <a:ext cx="9021000" cy="4878000"/>
          </a:xfrm>
          <a:prstGeom prst="rect">
            <a:avLst/>
          </a:prstGeom>
          <a:noFill/>
          <a:ln>
            <a:noFill/>
          </a:ln>
        </p:spPr>
        <p:txBody>
          <a:bodyPr anchorCtr="0" anchor="t" bIns="91425" lIns="91425" spcFirstLastPara="1" rIns="91425" wrap="square" tIns="91425">
            <a:noAutofit/>
          </a:bodyPr>
          <a:lstStyle/>
          <a:p>
            <a:pPr indent="0" lvl="0" marL="0" rtl="1" algn="r">
              <a:lnSpc>
                <a:spcPct val="150000"/>
              </a:lnSpc>
              <a:spcBef>
                <a:spcPts val="0"/>
              </a:spcBef>
              <a:spcAft>
                <a:spcPts val="0"/>
              </a:spcAft>
              <a:buClr>
                <a:schemeClr val="dk1"/>
              </a:buClr>
              <a:buSzPts val="1100"/>
              <a:buFont typeface="Arial"/>
              <a:buNone/>
            </a:pPr>
            <a:r>
              <a:t/>
            </a:r>
            <a:endParaRPr sz="2100">
              <a:solidFill>
                <a:schemeClr val="dk2"/>
              </a:solidFill>
              <a:latin typeface="Rubik"/>
              <a:ea typeface="Rubik"/>
              <a:cs typeface="Rubik"/>
              <a:sym typeface="Rubik"/>
            </a:endParaRPr>
          </a:p>
          <a:p>
            <a:pPr indent="0" lvl="0" marL="0" rtl="1" algn="r">
              <a:lnSpc>
                <a:spcPct val="180000"/>
              </a:lnSpc>
              <a:spcBef>
                <a:spcPts val="0"/>
              </a:spcBef>
              <a:spcAft>
                <a:spcPts val="0"/>
              </a:spcAft>
              <a:buClr>
                <a:schemeClr val="dk1"/>
              </a:buClr>
              <a:buSzPts val="1100"/>
              <a:buFont typeface="Arial"/>
              <a:buNone/>
            </a:pPr>
            <a:r>
              <a:rPr lang="en" sz="2100">
                <a:solidFill>
                  <a:schemeClr val="dk1"/>
                </a:solidFill>
                <a:highlight>
                  <a:srgbClr val="FFFFFF"/>
                </a:highlight>
                <a:latin typeface="Rubik"/>
                <a:ea typeface="Rubik"/>
                <a:cs typeface="Rubik"/>
                <a:sym typeface="Rubik"/>
              </a:rPr>
              <a:t>نسعى في رابطة مغتربي الرحيبة إلى أن تكون الرحيبة مدينة نابضة بالحياة، تنعم بالتنمية والاستقرار، ويشارك في بنائها أبناؤها من داخل الوطن وخارجه، يدًا بيد من أجل مستقبل أفضل. كما تتطلع الرابطة لتكون نموذج مؤسسي ناجح قابل للتطبيق في المدن الأخرى ذات السياق المشابه.</a:t>
            </a:r>
            <a:endParaRPr sz="2100">
              <a:solidFill>
                <a:schemeClr val="dk1"/>
              </a:solidFill>
              <a:highlight>
                <a:srgbClr val="FFFFFF"/>
              </a:highlight>
              <a:latin typeface="Rubik"/>
              <a:ea typeface="Rubik"/>
              <a:cs typeface="Rubik"/>
              <a:sym typeface="Rubik"/>
            </a:endParaRPr>
          </a:p>
          <a:p>
            <a:pPr indent="0" lvl="0" marL="0" rtl="1" algn="r">
              <a:lnSpc>
                <a:spcPct val="150000"/>
              </a:lnSpc>
              <a:spcBef>
                <a:spcPts val="0"/>
              </a:spcBef>
              <a:spcAft>
                <a:spcPts val="0"/>
              </a:spcAft>
              <a:buNone/>
            </a:pPr>
            <a:r>
              <a:t/>
            </a:r>
            <a:endParaRPr sz="2100">
              <a:solidFill>
                <a:schemeClr val="dk2"/>
              </a:solidFill>
              <a:latin typeface="Rubik"/>
              <a:ea typeface="Rubik"/>
              <a:cs typeface="Rubik"/>
              <a:sym typeface="Rubik"/>
            </a:endParaRPr>
          </a:p>
        </p:txBody>
      </p:sp>
      <p:pic>
        <p:nvPicPr>
          <p:cNvPr id="128" name="Google Shape;128;p24"/>
          <p:cNvPicPr preferRelativeResize="0"/>
          <p:nvPr/>
        </p:nvPicPr>
        <p:blipFill rotWithShape="1">
          <a:blip r:embed="rId3">
            <a:alphaModFix/>
          </a:blip>
          <a:srcRect b="0" l="0" r="0" t="0"/>
          <a:stretch/>
        </p:blipFill>
        <p:spPr>
          <a:xfrm>
            <a:off x="7063738" y="305400"/>
            <a:ext cx="1713975" cy="10391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5"/>
          <p:cNvSpPr txBox="1"/>
          <p:nvPr>
            <p:ph idx="1" type="subTitle"/>
          </p:nvPr>
        </p:nvSpPr>
        <p:spPr>
          <a:xfrm>
            <a:off x="1279225" y="1725925"/>
            <a:ext cx="5240100" cy="492600"/>
          </a:xfrm>
          <a:prstGeom prst="rect">
            <a:avLst/>
          </a:prstGeom>
          <a:noFill/>
          <a:ln>
            <a:noFill/>
          </a:ln>
        </p:spPr>
        <p:txBody>
          <a:bodyPr anchorCtr="0" anchor="t" bIns="91425" lIns="91425" spcFirstLastPara="1" rIns="91425" wrap="square" tIns="91425">
            <a:normAutofit fontScale="85000" lnSpcReduction="20000"/>
          </a:bodyPr>
          <a:lstStyle/>
          <a:p>
            <a:pPr indent="0" lvl="0" marL="0" rtl="0" algn="ctr">
              <a:lnSpc>
                <a:spcPct val="100000"/>
              </a:lnSpc>
              <a:spcBef>
                <a:spcPts val="0"/>
              </a:spcBef>
              <a:spcAft>
                <a:spcPts val="0"/>
              </a:spcAft>
              <a:buSzPct val="100000"/>
              <a:buNone/>
            </a:pPr>
            <a:r>
              <a:rPr lang="en"/>
              <a:t>+963 985 638 795</a:t>
            </a:r>
            <a:endParaRPr/>
          </a:p>
        </p:txBody>
      </p:sp>
      <p:sp>
        <p:nvSpPr>
          <p:cNvPr id="134" name="Google Shape;134;p25"/>
          <p:cNvSpPr txBox="1"/>
          <p:nvPr/>
        </p:nvSpPr>
        <p:spPr>
          <a:xfrm>
            <a:off x="1704175" y="609413"/>
            <a:ext cx="3000000" cy="431100"/>
          </a:xfrm>
          <a:prstGeom prst="rect">
            <a:avLst/>
          </a:prstGeom>
          <a:noFill/>
          <a:ln>
            <a:noFill/>
          </a:ln>
        </p:spPr>
        <p:txBody>
          <a:bodyPr anchorCtr="0" anchor="t" bIns="91425" lIns="91425" spcFirstLastPara="1" rIns="91425" wrap="square" tIns="91425">
            <a:spAutoFit/>
          </a:bodyPr>
          <a:lstStyle/>
          <a:p>
            <a:pPr indent="0" lvl="0" marL="0" marR="0" rtl="1" algn="r">
              <a:lnSpc>
                <a:spcPct val="100000"/>
              </a:lnSpc>
              <a:spcBef>
                <a:spcPts val="0"/>
              </a:spcBef>
              <a:spcAft>
                <a:spcPts val="0"/>
              </a:spcAft>
              <a:buClr>
                <a:srgbClr val="000000"/>
              </a:buClr>
              <a:buSzPts val="2000"/>
              <a:buFont typeface="Arial"/>
              <a:buNone/>
            </a:pPr>
            <a:r>
              <a:rPr b="1" i="0" lang="en" sz="1600" u="none" cap="none" strike="noStrike">
                <a:solidFill>
                  <a:srgbClr val="38761D"/>
                </a:solidFill>
                <a:latin typeface="Rubik"/>
                <a:ea typeface="Rubik"/>
                <a:cs typeface="Rubik"/>
                <a:sym typeface="Rubik"/>
              </a:rPr>
              <a:t>التواصل مع رابطة مغتربي الرحيبة</a:t>
            </a:r>
            <a:endParaRPr b="1" i="0" sz="1600" u="none" cap="none" strike="noStrike">
              <a:solidFill>
                <a:srgbClr val="38761D"/>
              </a:solidFill>
              <a:latin typeface="Arial"/>
              <a:ea typeface="Arial"/>
              <a:cs typeface="Arial"/>
              <a:sym typeface="Arial"/>
            </a:endParaRPr>
          </a:p>
        </p:txBody>
      </p:sp>
      <p:pic>
        <p:nvPicPr>
          <p:cNvPr id="135" name="Google Shape;135;p25"/>
          <p:cNvPicPr preferRelativeResize="0"/>
          <p:nvPr/>
        </p:nvPicPr>
        <p:blipFill rotWithShape="1">
          <a:blip r:embed="rId3">
            <a:alphaModFix/>
          </a:blip>
          <a:srcRect b="0" l="0" r="0" t="0"/>
          <a:stretch/>
        </p:blipFill>
        <p:spPr>
          <a:xfrm>
            <a:off x="1279225" y="1572025"/>
            <a:ext cx="737410" cy="800400"/>
          </a:xfrm>
          <a:prstGeom prst="rect">
            <a:avLst/>
          </a:prstGeom>
          <a:noFill/>
          <a:ln>
            <a:noFill/>
          </a:ln>
        </p:spPr>
      </p:pic>
      <p:pic>
        <p:nvPicPr>
          <p:cNvPr id="136" name="Google Shape;136;p25"/>
          <p:cNvPicPr preferRelativeResize="0"/>
          <p:nvPr/>
        </p:nvPicPr>
        <p:blipFill rotWithShape="1">
          <a:blip r:embed="rId4">
            <a:alphaModFix/>
          </a:blip>
          <a:srcRect b="0" l="0" r="0" t="0"/>
          <a:stretch/>
        </p:blipFill>
        <p:spPr>
          <a:xfrm>
            <a:off x="1279225" y="2612651"/>
            <a:ext cx="737400" cy="782824"/>
          </a:xfrm>
          <a:prstGeom prst="rect">
            <a:avLst/>
          </a:prstGeom>
          <a:noFill/>
          <a:ln>
            <a:noFill/>
          </a:ln>
        </p:spPr>
      </p:pic>
      <p:sp>
        <p:nvSpPr>
          <p:cNvPr id="137" name="Google Shape;137;p25"/>
          <p:cNvSpPr txBox="1"/>
          <p:nvPr/>
        </p:nvSpPr>
        <p:spPr>
          <a:xfrm>
            <a:off x="2589450" y="2753500"/>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info@ruhaybahexpats.org</a:t>
            </a:r>
            <a:endParaRPr b="0" i="0" sz="1400" u="none" cap="none" strike="noStrike">
              <a:solidFill>
                <a:srgbClr val="000000"/>
              </a:solidFill>
              <a:latin typeface="Arial"/>
              <a:ea typeface="Arial"/>
              <a:cs typeface="Arial"/>
              <a:sym typeface="Arial"/>
            </a:endParaRPr>
          </a:p>
        </p:txBody>
      </p:sp>
      <p:pic>
        <p:nvPicPr>
          <p:cNvPr id="138" name="Google Shape;138;p25"/>
          <p:cNvPicPr preferRelativeResize="0"/>
          <p:nvPr/>
        </p:nvPicPr>
        <p:blipFill rotWithShape="1">
          <a:blip r:embed="rId5">
            <a:alphaModFix/>
          </a:blip>
          <a:srcRect b="0" l="0" r="0" t="0"/>
          <a:stretch/>
        </p:blipFill>
        <p:spPr>
          <a:xfrm>
            <a:off x="7063738" y="305400"/>
            <a:ext cx="1713975" cy="10391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